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5" r:id="rId2"/>
    <p:sldId id="264" r:id="rId3"/>
    <p:sldId id="263" r:id="rId4"/>
    <p:sldId id="259" r:id="rId5"/>
    <p:sldId id="266" r:id="rId6"/>
    <p:sldId id="260" r:id="rId7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56" y="852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3E241-9808-4110-A8EE-F1DA13017A96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23257-438B-4F84-8DDF-AA33278B489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67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23257-438B-4F84-8DDF-AA33278B489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53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21"/>
            <a:ext cx="4371975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2882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71676" y="2844802"/>
            <a:ext cx="1693069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6" y="2046817"/>
            <a:ext cx="2272606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6" y="2899833"/>
            <a:ext cx="2272606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8" y="2046817"/>
            <a:ext cx="2273498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70"/>
            <a:ext cx="2875360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6" y="1913468"/>
            <a:ext cx="1692176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2"/>
            <a:ext cx="30861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3"/>
            <a:ext cx="30861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730C-3F1D-476B-8314-B9F394CA15CA}" type="datetimeFigureOut">
              <a:rPr lang="pt-BR" smtClean="0"/>
              <a:pPr/>
              <a:t>22/10/2014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7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7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810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2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11510" y="2339752"/>
            <a:ext cx="4428492" cy="5976664"/>
          </a:xfrm>
        </p:spPr>
        <p:txBody>
          <a:bodyPr>
            <a:normAutofit/>
          </a:bodyPr>
          <a:lstStyle/>
          <a:p>
            <a:pPr algn="l"/>
            <a:r>
              <a:rPr lang="pt-BR" sz="1700" b="1" dirty="0" smtClean="0">
                <a:solidFill>
                  <a:schemeClr val="tx1"/>
                </a:solidFill>
              </a:rPr>
              <a:t>Introdução</a:t>
            </a:r>
          </a:p>
          <a:p>
            <a:pPr algn="just"/>
            <a:r>
              <a:rPr lang="pt-BR" sz="1700" dirty="0">
                <a:solidFill>
                  <a:schemeClr val="tx1"/>
                </a:solidFill>
              </a:rPr>
              <a:t>As condições de saúde de uma população não podem ser apreendidas apenas por seus aspectos objetivos. Nesse sentido, o Diagnóstico Situacional na área da saúde, é uma ferramenta útil à produção de conhecimento sobre as condições de vida de uma população em um determinado território, por ampliar a compreensão sobre o processo saúde-doença em um recorte temporal daquela realidade. Como primeira etapa de um programa de saúde comunitário, este diagnóstico deve possibilitar a compreensão dos diversos aspectos relacionados aos problemas, necessidades e recursos de saúde em uma comunidade na perspectiva dos diversos sujeitos que nela convivem fornecendo elementos para a construção de futuras ações assistenciais e intersetoriais do serviço de saúde.</a:t>
            </a: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510" y="971600"/>
            <a:ext cx="432048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/>
            <a:r>
              <a:rPr lang="pt-BR" sz="2000" b="1" dirty="0"/>
              <a:t>Reconhecendo o território do IAPC do Irajá: Relato da experiência de elaboração diagnóstico situacional no curso técnico de Agentes Comunitários de Saúde </a:t>
            </a:r>
            <a:endParaRPr lang="pt-BR" sz="2000" dirty="0"/>
          </a:p>
          <a:p>
            <a:r>
              <a:rPr lang="pt-BR" sz="2000" dirty="0"/>
              <a:t>Área temática: Agentes Comunitários de Saúde</a:t>
            </a:r>
          </a:p>
          <a:p>
            <a:r>
              <a:rPr lang="pt-BR" sz="2000" dirty="0" smtClean="0"/>
              <a:t>Autores</a:t>
            </a:r>
            <a:r>
              <a:rPr lang="pt-BR" sz="2000" dirty="0"/>
              <a:t>: Angélica Machado, João Roberto Rangel, Maria Regina Palmeira, Michelle Cristina Martins, Rita Pereira de Oliveira</a:t>
            </a:r>
          </a:p>
          <a:p>
            <a:r>
              <a:rPr lang="pt-BR" sz="2000" dirty="0"/>
              <a:t>Orientador: Ivo Aurélio Lima Júnior</a:t>
            </a:r>
          </a:p>
          <a:p>
            <a:r>
              <a:rPr lang="pt-BR" sz="2000" dirty="0"/>
              <a:t>Escola Politécnica de Saúde Joaquim Venâncio (EPSJV) – FIOCRUZ – Rio de Janeiro, RJ. </a:t>
            </a:r>
          </a:p>
          <a:p>
            <a:pPr algn="just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1510" y="2411760"/>
            <a:ext cx="4392488" cy="56886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Material e Métodos </a:t>
            </a:r>
          </a:p>
          <a:p>
            <a:pPr algn="just"/>
            <a:r>
              <a:rPr lang="pt-BR" sz="2000" dirty="0" smtClean="0"/>
              <a:t> </a:t>
            </a:r>
            <a:r>
              <a:rPr lang="pt-BR" sz="2100" dirty="0" smtClean="0">
                <a:solidFill>
                  <a:schemeClr val="tx1"/>
                </a:solidFill>
              </a:rPr>
              <a:t>Assim, como componente do eixo “Modelos de Atenção à saúde” da segunda etapa do curso técnico de Agentes Comunitários de Saúde da Escola Politécnica em Saúde Joaquim Venâncio (EPSJV/FIOCRUZ), foi proposto aos educandos que se organizassem em grupos, escolhessem uma </a:t>
            </a:r>
            <a:r>
              <a:rPr lang="pt-BR" sz="2100" dirty="0" err="1" smtClean="0">
                <a:solidFill>
                  <a:schemeClr val="tx1"/>
                </a:solidFill>
              </a:rPr>
              <a:t>microárea</a:t>
            </a:r>
            <a:r>
              <a:rPr lang="pt-BR" sz="2100" dirty="0" smtClean="0">
                <a:solidFill>
                  <a:schemeClr val="tx1"/>
                </a:solidFill>
              </a:rPr>
              <a:t> sob responsabilidade de um de seus componentes e realizassem um diagnóstico com o apoio de seu preceptor. Na experiência que descrevemos, optou-se por uma </a:t>
            </a:r>
            <a:r>
              <a:rPr lang="pt-BR" sz="2100" dirty="0" err="1" smtClean="0">
                <a:solidFill>
                  <a:schemeClr val="tx1"/>
                </a:solidFill>
              </a:rPr>
              <a:t>microárea</a:t>
            </a:r>
            <a:r>
              <a:rPr lang="pt-BR" sz="2100" dirty="0" smtClean="0">
                <a:solidFill>
                  <a:schemeClr val="tx1"/>
                </a:solidFill>
              </a:rPr>
              <a:t> situada no bairro IAPC do Irajá, localizado na zona norte da cidade do Rio de Janeiro, que faz parte da área de cobertura do Centro Municipal de Saúde </a:t>
            </a:r>
            <a:r>
              <a:rPr lang="pt-BR" sz="2100" dirty="0" err="1" smtClean="0">
                <a:solidFill>
                  <a:schemeClr val="tx1"/>
                </a:solidFill>
              </a:rPr>
              <a:t>Edma</a:t>
            </a:r>
            <a:r>
              <a:rPr lang="pt-BR" sz="2100" dirty="0" smtClean="0">
                <a:solidFill>
                  <a:schemeClr val="tx1"/>
                </a:solidFill>
              </a:rPr>
              <a:t> Valadão. A realização do diagnóstico situacional se dividiu em quatro etapas: planejamento do diagnóstico (definição de objetivos, dados a serem coletados e informantes-chave); trabalho de campo (realizado na unidade de </a:t>
            </a:r>
            <a:r>
              <a:rPr lang="pt-BR" sz="2100" dirty="0">
                <a:solidFill>
                  <a:schemeClr val="tx1"/>
                </a:solidFill>
              </a:rPr>
              <a:t>saúde e território escolhido), análise e reflexão sobre as informações obtidas, elaboração de uma apresentação oral e um pequeno documentário (exibidos para e debatidos com os demais educandos do curso). </a:t>
            </a:r>
          </a:p>
          <a:p>
            <a:pPr algn="just"/>
            <a:r>
              <a:rPr lang="pt-BR" sz="2000" dirty="0" smtClean="0">
                <a:solidFill>
                  <a:schemeClr val="tx1"/>
                </a:solidFill>
              </a:rPr>
              <a:t>Os materiais utilizados foram câmera fotográfica, filmadora, perfil epidemiológico da região, placar da unidade, SSA2  e outros registros. 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1510" y="971600"/>
            <a:ext cx="432048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/>
            <a:r>
              <a:rPr lang="pt-BR" sz="2000" b="1" dirty="0"/>
              <a:t>Reconhecendo o território do IAPC do Irajá: Relato da experiência de elaboração diagnóstico situacional no curso técnico de Agentes Comunitários de Saúde </a:t>
            </a:r>
            <a:endParaRPr lang="pt-BR" sz="2000" dirty="0"/>
          </a:p>
          <a:p>
            <a:r>
              <a:rPr lang="pt-BR" sz="2000" dirty="0"/>
              <a:t>Área temática: Agentes Comunitários de Saúde</a:t>
            </a:r>
          </a:p>
          <a:p>
            <a:r>
              <a:rPr lang="pt-BR" sz="2000" dirty="0" smtClean="0"/>
              <a:t>Autores</a:t>
            </a:r>
            <a:r>
              <a:rPr lang="pt-BR" sz="2000" dirty="0"/>
              <a:t>: Angélica Machado, João Roberto Rangel, Maria Regina Palmeira, Michelle Cristina Martins, Rita Pereira de Oliveira</a:t>
            </a:r>
          </a:p>
          <a:p>
            <a:r>
              <a:rPr lang="pt-BR" sz="2000" dirty="0"/>
              <a:t>Orientador: Ivo Aurélio Lima Júnior</a:t>
            </a:r>
          </a:p>
          <a:p>
            <a:r>
              <a:rPr lang="pt-BR" sz="2000" dirty="0"/>
              <a:t>Escola Politécnica de Saúde Joaquim Venâncio (EPSJV) – FIOCRUZ – Rio de Janeiro, RJ. </a:t>
            </a:r>
          </a:p>
          <a:p>
            <a:pPr algn="just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528523" y="2339752"/>
            <a:ext cx="4086454" cy="1008112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Imagens  </a:t>
            </a:r>
          </a:p>
          <a:p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1510" y="971600"/>
            <a:ext cx="432048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/>
            <a:r>
              <a:rPr lang="pt-BR" sz="2000" b="1" dirty="0"/>
              <a:t>Reconhecendo o território do IAPC do Irajá: Relato da experiência de elaboração diagnóstico situacional no curso técnico de Agentes Comunitários de Saúde </a:t>
            </a:r>
            <a:endParaRPr lang="pt-BR" sz="2000" dirty="0"/>
          </a:p>
          <a:p>
            <a:r>
              <a:rPr lang="pt-BR" sz="2000" dirty="0"/>
              <a:t>Área temática: Agentes Comunitários de Saúde</a:t>
            </a:r>
          </a:p>
          <a:p>
            <a:r>
              <a:rPr lang="pt-BR" sz="2000" dirty="0" smtClean="0"/>
              <a:t>Autores</a:t>
            </a:r>
            <a:r>
              <a:rPr lang="pt-BR" sz="2000" dirty="0"/>
              <a:t>: Angélica Machado, João Roberto Rangel, Maria Regina Palmeira, Michelle Cristina Martins, Rita Pereira de Oliveira</a:t>
            </a:r>
          </a:p>
          <a:p>
            <a:r>
              <a:rPr lang="pt-BR" sz="2000" dirty="0"/>
              <a:t>Orientador: Ivo Aurélio Lima Júnior</a:t>
            </a:r>
          </a:p>
          <a:p>
            <a:r>
              <a:rPr lang="pt-BR" sz="2000" dirty="0"/>
              <a:t>Escola Politécnica de Saúde Joaquim Venâncio (EPSJV) – FIOCRUZ – Rio de Janeiro, RJ. </a:t>
            </a:r>
          </a:p>
          <a:p>
            <a:pPr algn="just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DSC07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6" y="3071802"/>
            <a:ext cx="2143122" cy="160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DSC07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96" y="3071802"/>
            <a:ext cx="2143122" cy="1607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DSC07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58" y="5000628"/>
            <a:ext cx="2121750" cy="159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DSC07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96" y="6858016"/>
            <a:ext cx="2121750" cy="159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DSC074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26" y="4929190"/>
            <a:ext cx="2121750" cy="159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DSC074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502" y="6858016"/>
            <a:ext cx="2121750" cy="159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528523" y="2339752"/>
            <a:ext cx="4086454" cy="1008112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 smtClean="0">
                <a:solidFill>
                  <a:schemeClr val="tx1"/>
                </a:solidFill>
              </a:rPr>
              <a:t>Imagens</a:t>
            </a:r>
          </a:p>
          <a:p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1510" y="971600"/>
            <a:ext cx="432048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/>
            <a:r>
              <a:rPr lang="pt-BR" sz="2000" b="1" dirty="0"/>
              <a:t>Reconhecendo o território do IAPC do Irajá: Relato da experiência de elaboração diagnóstico situacional no curso técnico de Agentes Comunitários de Saúde </a:t>
            </a:r>
            <a:endParaRPr lang="pt-BR" sz="2000" dirty="0"/>
          </a:p>
          <a:p>
            <a:r>
              <a:rPr lang="pt-BR" sz="2000" dirty="0"/>
              <a:t>Área temática: Agentes Comunitários de Saúde</a:t>
            </a:r>
          </a:p>
          <a:p>
            <a:r>
              <a:rPr lang="pt-BR" sz="2000" dirty="0" smtClean="0"/>
              <a:t>Autores</a:t>
            </a:r>
            <a:r>
              <a:rPr lang="pt-BR" sz="2000" dirty="0"/>
              <a:t>: Angélica Machado, João Roberto Rangel, Maria Regina Palmeira, Michelle Cristina Martins, Rita Pereira de Oliveira</a:t>
            </a:r>
          </a:p>
          <a:p>
            <a:r>
              <a:rPr lang="pt-BR" sz="2000" dirty="0"/>
              <a:t>Orientador: Ivo Aurélio Lima Júnior</a:t>
            </a:r>
          </a:p>
          <a:p>
            <a:r>
              <a:rPr lang="pt-BR" sz="2000" dirty="0"/>
              <a:t>Escola Politécnica de Saúde Joaquim Venâncio (EPSJV) – FIOCRUZ – Rio de Janeiro, RJ. </a:t>
            </a:r>
          </a:p>
          <a:p>
            <a:pPr algn="just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m 5" descr="IMG_43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58" y="6643702"/>
            <a:ext cx="2333641" cy="175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IMG_4279.JPG"/>
          <p:cNvPicPr>
            <a:picLocks noChangeAspect="1"/>
          </p:cNvPicPr>
          <p:nvPr/>
        </p:nvPicPr>
        <p:blipFill>
          <a:blip r:embed="rId3" cstate="print"/>
          <a:srcRect l="5669" t="11339"/>
          <a:stretch>
            <a:fillRect/>
          </a:stretch>
        </p:blipFill>
        <p:spPr>
          <a:xfrm>
            <a:off x="214296" y="2786050"/>
            <a:ext cx="2377142" cy="1675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IMG_4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64" y="2786050"/>
            <a:ext cx="2043747" cy="153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IMG_43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58" y="4714876"/>
            <a:ext cx="2304749" cy="172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 descr="IMG_43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88" y="4657488"/>
            <a:ext cx="228601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IMG_43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50" y="6572264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71330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1510" y="2411760"/>
            <a:ext cx="4320480" cy="597666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sz="2000" b="1" dirty="0" smtClean="0">
                <a:solidFill>
                  <a:schemeClr val="tx1"/>
                </a:solidFill>
              </a:rPr>
              <a:t>Discussão e Conclusão</a:t>
            </a: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Como resultados desta experiência podemos destacar o resgate e a valorização do processo histórico de conformação da comunidade, a construção de sentido para a produção de informações de qualidade pelos ACS - a partir da realização de conexões e reflexões sobre a utilidade dessas informações para elaboração de políticas e ações de saúde - bem como a identificação das redes de apoio existentes no território para o estabelecimento de futuras parcerias e ações </a:t>
            </a:r>
            <a:r>
              <a:rPr lang="pt-BR" sz="2000" dirty="0" err="1">
                <a:solidFill>
                  <a:schemeClr val="tx1"/>
                </a:solidFill>
              </a:rPr>
              <a:t>intersetoriais</a:t>
            </a:r>
            <a:r>
              <a:rPr lang="pt-BR" sz="2000" dirty="0">
                <a:solidFill>
                  <a:schemeClr val="tx1"/>
                </a:solidFill>
              </a:rPr>
              <a:t>. Como desafios, consideramos as dificuldades de envolvimento dos demais trabalhadores da Atenção Básica no processo de construção do Diagnóstico, assim como na formulação de ações e estratégias para superação dos problemas apresentados. 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l"/>
            <a:r>
              <a:rPr lang="pt-BR" sz="2000" b="1" dirty="0" smtClean="0">
                <a:solidFill>
                  <a:schemeClr val="tx1"/>
                </a:solidFill>
              </a:rPr>
              <a:t>Referências</a:t>
            </a:r>
          </a:p>
          <a:p>
            <a:pPr algn="just"/>
            <a:r>
              <a:rPr lang="pt-BR" sz="2000" dirty="0" err="1" smtClean="0">
                <a:solidFill>
                  <a:schemeClr val="tx1"/>
                </a:solidFill>
              </a:rPr>
              <a:t>Monken</a:t>
            </a:r>
            <a:r>
              <a:rPr lang="pt-BR" sz="2000" dirty="0" smtClean="0">
                <a:solidFill>
                  <a:schemeClr val="tx1"/>
                </a:solidFill>
              </a:rPr>
              <a:t>, M; Barcellos, C. </a:t>
            </a:r>
            <a:r>
              <a:rPr lang="pt-BR" sz="2000" dirty="0">
                <a:solidFill>
                  <a:schemeClr val="tx1"/>
                </a:solidFill>
              </a:rPr>
              <a:t>Vigilância em saúde e território utilizado: possibilidades teóricas e metodológicas.</a:t>
            </a:r>
            <a:r>
              <a:rPr lang="pt-BR" sz="2000" b="1" dirty="0">
                <a:solidFill>
                  <a:schemeClr val="tx1"/>
                </a:solidFill>
              </a:rPr>
              <a:t> Cad. Saúde Pública</a:t>
            </a:r>
            <a:r>
              <a:rPr lang="pt-BR" sz="2000" dirty="0">
                <a:solidFill>
                  <a:schemeClr val="tx1"/>
                </a:solidFill>
              </a:rPr>
              <a:t>,  Rio de Janeiro ,  v. 21, n. 3, </a:t>
            </a:r>
            <a:r>
              <a:rPr lang="pt-BR" sz="2000" dirty="0" smtClean="0">
                <a:solidFill>
                  <a:schemeClr val="tx1"/>
                </a:solidFill>
              </a:rPr>
              <a:t>Junho,</a:t>
            </a:r>
            <a:r>
              <a:rPr lang="pt-BR" sz="2000" dirty="0">
                <a:solidFill>
                  <a:schemeClr val="tx1"/>
                </a:solidFill>
              </a:rPr>
              <a:t>  2005 . 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Barcellos, </a:t>
            </a:r>
            <a:r>
              <a:rPr lang="pt-BR" sz="2000" dirty="0" smtClean="0">
                <a:solidFill>
                  <a:schemeClr val="tx1"/>
                </a:solidFill>
              </a:rPr>
              <a:t>C;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 err="1">
                <a:solidFill>
                  <a:schemeClr val="tx1"/>
                </a:solidFill>
              </a:rPr>
              <a:t>Monken</a:t>
            </a:r>
            <a:r>
              <a:rPr lang="pt-BR" sz="2000" dirty="0">
                <a:solidFill>
                  <a:schemeClr val="tx1"/>
                </a:solidFill>
              </a:rPr>
              <a:t>, </a:t>
            </a:r>
            <a:r>
              <a:rPr lang="pt-BR" sz="2000" dirty="0" smtClean="0">
                <a:solidFill>
                  <a:schemeClr val="tx1"/>
                </a:solidFill>
              </a:rPr>
              <a:t>M. Instrumentos para o diagnóstico sócio sanitário no </a:t>
            </a:r>
            <a:r>
              <a:rPr lang="pt-BR" sz="2000" dirty="0">
                <a:solidFill>
                  <a:schemeClr val="tx1"/>
                </a:solidFill>
              </a:rPr>
              <a:t>P</a:t>
            </a:r>
            <a:r>
              <a:rPr lang="pt-BR" sz="2000" dirty="0" smtClean="0">
                <a:solidFill>
                  <a:schemeClr val="tx1"/>
                </a:solidFill>
              </a:rPr>
              <a:t>rograma </a:t>
            </a:r>
            <a:r>
              <a:rPr lang="pt-BR" sz="2000" dirty="0">
                <a:solidFill>
                  <a:schemeClr val="tx1"/>
                </a:solidFill>
              </a:rPr>
              <a:t>S</a:t>
            </a:r>
            <a:r>
              <a:rPr lang="pt-BR" sz="2000" dirty="0" smtClean="0">
                <a:solidFill>
                  <a:schemeClr val="tx1"/>
                </a:solidFill>
              </a:rPr>
              <a:t>aúde da Família in Fonseca AF. O território e o processo saúde-doença. Rio de Janeiro</a:t>
            </a:r>
            <a:r>
              <a:rPr lang="pt-BR" sz="2000" smtClean="0">
                <a:solidFill>
                  <a:schemeClr val="tx1"/>
                </a:solidFill>
              </a:rPr>
              <a:t>: EPSJV/FIOCRUZ, </a:t>
            </a:r>
            <a:r>
              <a:rPr lang="pt-BR" sz="2000" dirty="0" smtClean="0">
                <a:solidFill>
                  <a:schemeClr val="tx1"/>
                </a:solidFill>
              </a:rPr>
              <a:t>2007.</a:t>
            </a:r>
            <a:endParaRPr 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1510" y="971600"/>
            <a:ext cx="432048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/>
            <a:r>
              <a:rPr lang="pt-BR" sz="2900" b="1" dirty="0"/>
              <a:t>Reconhecendo o território do IAPC do Irajá: Relato da experiência de elaboração diagnóstico situacional no curso técnico de Agentes Comunitários de Saúde </a:t>
            </a:r>
            <a:endParaRPr lang="pt-BR" sz="2900" dirty="0"/>
          </a:p>
          <a:p>
            <a:r>
              <a:rPr lang="pt-BR" sz="2900" dirty="0" smtClean="0"/>
              <a:t>Área temática: Agentes Comunitários de Saúde</a:t>
            </a:r>
          </a:p>
          <a:p>
            <a:r>
              <a:rPr lang="pt-BR" sz="2900" dirty="0" smtClean="0"/>
              <a:t>Autores</a:t>
            </a:r>
            <a:r>
              <a:rPr lang="pt-BR" sz="2900" dirty="0"/>
              <a:t>: Angélica Machado, João Roberto Rangel, Maria Regina Palmeira, Michelle Cristina Martins, Rita Pereira de Oliveira</a:t>
            </a:r>
          </a:p>
          <a:p>
            <a:r>
              <a:rPr lang="pt-BR" sz="2900" dirty="0"/>
              <a:t>Orientador: Ivo Aurélio Lima Júnior</a:t>
            </a:r>
          </a:p>
          <a:p>
            <a:r>
              <a:rPr lang="pt-BR" sz="2900" dirty="0"/>
              <a:t>Escola Politécnica de Saúde Joaquim Venâncio (EPSJV) – FIOCRUZ – Rio de Janeiro, RJ. </a:t>
            </a:r>
          </a:p>
          <a:p>
            <a:pPr algn="just">
              <a:spcBef>
                <a:spcPct val="0"/>
              </a:spcBef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835</Words>
  <Application>Microsoft Office PowerPoint</Application>
  <PresentationFormat>Apresentação na tela (16:9)</PresentationFormat>
  <Paragraphs>38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Trabalhos da Categoria: Neuroreabilitação</dc:title>
  <dc:creator>.</dc:creator>
  <cp:lastModifiedBy>Nubia Brelaz Nunes</cp:lastModifiedBy>
  <cp:revision>37</cp:revision>
  <dcterms:created xsi:type="dcterms:W3CDTF">2012-06-25T20:02:38Z</dcterms:created>
  <dcterms:modified xsi:type="dcterms:W3CDTF">2014-10-22T12:21:55Z</dcterms:modified>
</cp:coreProperties>
</file>