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3" r:id="rId4"/>
    <p:sldId id="257" r:id="rId5"/>
    <p:sldId id="266" r:id="rId6"/>
    <p:sldId id="260" r:id="rId7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048" y="-18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21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2882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71676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8" y="2046817"/>
            <a:ext cx="2273498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70"/>
            <a:ext cx="2875360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2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30C-3F1D-476B-8314-B9F394CA15CA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7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810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62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11510" y="2483768"/>
            <a:ext cx="4428492" cy="6336704"/>
          </a:xfrm>
        </p:spPr>
        <p:txBody>
          <a:bodyPr>
            <a:noAutofit/>
          </a:bodyPr>
          <a:lstStyle/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Introdução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Desenvolvemos este trabalho, visando melhorar  qualidade de vida da população da comunidade em estudo - Braço Joaquim -  utilizando a educação em saúde como meio promovedor, conscientizando a população para a prática de hábitos saudáveis e preservação do meio ambiente onde residem</a:t>
            </a:r>
            <a:r>
              <a:rPr lang="pt-BR" sz="1600" dirty="0" smtClean="0"/>
              <a:t>	</a:t>
            </a:r>
          </a:p>
          <a:p>
            <a:pPr algn="just"/>
            <a:r>
              <a:rPr lang="pt-BR" sz="1600" dirty="0" smtClean="0"/>
              <a:t>O primeiro ambiente onde aprendemos a tomar certas atitudes, sejam elas quais forem é na própria casa. Então podemos verificar que a comunidade do BRAÇO JOAQUIM, além da união e organização, existe um certo abandono e desinteresse  de alguns moradores em relação ao ambiente e ao próprio ser humano. </a:t>
            </a:r>
          </a:p>
          <a:p>
            <a:pPr algn="just"/>
            <a:r>
              <a:rPr lang="pt-BR" sz="1600" dirty="0" smtClean="0"/>
              <a:t>Portanto com o apoio do governo, ajuda da comunidade e com este projeto EDUCAÇAO EM SAUDE, estaremos mostrando que     zelar pelo meio ambiente é responsabilidade de todos e que adotando atitudes básicas de higiene e utilização adequada das instalações sanitárias em seus domicílios, estaremos protegendo o meio ambiente, prevenindo doenças e promovendo saúde, melhorando assim a qualidade de vida dos mesmos.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11510" y="971600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EDUCAÇÃO EM SAÚDE: Saneamento Básico   na Comunidade do Braço Joaquim, Luis Alves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Autores: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SILVA FILHO,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Tulio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Márcio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VALDRICH, Luzia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Gorges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SILVA, Nancí Aparecida. 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ETSUS Blumenau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510" y="2699792"/>
            <a:ext cx="4392488" cy="568863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OBJETIVOS: Vivenciar enquanto alunos do curso Técnico de Vigilância Sanitária e Saúde Ambiental a realidade da comunidade Braço Joaquim, procurando desenvolver a redução do índice de doenças e agravos ocasionados pela falta ou inadequação das condições de saneamento básico. </a:t>
            </a:r>
          </a:p>
          <a:p>
            <a:pPr algn="just">
              <a:lnSpc>
                <a:spcPct val="90000"/>
              </a:lnSpc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Conhecer o perfil epidemiológico e sanitário da comunidade em estudo;</a:t>
            </a:r>
          </a:p>
          <a:p>
            <a:pPr algn="just">
              <a:lnSpc>
                <a:spcPct val="8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Sensibilizar e instruir as famílias para que reconheçam as áreas e fatores de risco da comunidade; </a:t>
            </a:r>
          </a:p>
          <a:p>
            <a:pPr algn="just">
              <a:lnSpc>
                <a:spcPct val="8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Informar e orientar as famílias sobre noções de higiene e a utilização adequada das instalações sanitárias em seus domicílios;</a:t>
            </a:r>
          </a:p>
          <a:p>
            <a:pPr algn="just">
              <a:lnSpc>
                <a:spcPct val="8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Criar ambientes favoráveis à saúde, através das educações realizadas; </a:t>
            </a:r>
          </a:p>
          <a:p>
            <a:pPr algn="just">
              <a:lnSpc>
                <a:spcPct val="8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Reforçar a ação comunitária;</a:t>
            </a:r>
          </a:p>
          <a:p>
            <a:pPr algn="just">
              <a:lnSpc>
                <a:spcPct val="8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Reorientar sobre a disponibilidade dos serviços de saúde para melhoria da condição de vida dos moradores.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1510" y="971600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EDUCAÇÃO EM SAÚDE: Saneamento Básico   na Comunidade do Braço Joaquim, Luis Alves 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Autores: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SILVA FILHO,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Tulio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Márcio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VALDRICH, Luzia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Gorges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SILVA, Nancí Aparecida.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411510" y="2699792"/>
            <a:ext cx="4392488" cy="568863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METODOLOGIA:</a:t>
            </a:r>
          </a:p>
          <a:p>
            <a:pPr algn="just">
              <a:lnSpc>
                <a:spcPct val="90000"/>
              </a:lnSpc>
              <a:defRPr/>
            </a:pPr>
            <a:endParaRPr lang="pt-B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Inicialmente foi realizada pesquisa bibliográfica, após isto foi realizado um diagnóstico da microárea, com levantamento da situação sócio-sanitária, posteriormente foram realizadas reuniões com gestor e equipe. Finalmente foram realizadas atividades educativas na comunidade</a:t>
            </a:r>
          </a:p>
          <a:p>
            <a:pPr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Também foi elaborado material educativo a ser entregue durante as ações de educação em saúde.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11510" y="971600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EDUCAÇÃO EM SAÚDE: Saneamento Básico   na Comunidade do Braço Joaquim, Luis Alves</a:t>
            </a: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SILVA FILHO,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Tulio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Márcio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VALDRICH, Luzia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Gorges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SILVA, Nancí Aparecida.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1115616"/>
            <a:ext cx="4629150" cy="1440160"/>
          </a:xfrm>
        </p:spPr>
        <p:txBody>
          <a:bodyPr/>
          <a:lstStyle/>
          <a:p>
            <a:pPr lvl="0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EDUCAÇÃO EM SAÚDE: Saneamento Básico   na Comunidade do Braço Joaquim, Luis Alves 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Autores: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SILVA FILHO, </a:t>
            </a:r>
            <a:r>
              <a:rPr lang="pt-BR" sz="1600" dirty="0" err="1" smtClean="0">
                <a:latin typeface="Times New Roman" pitchFamily="18" charset="0"/>
                <a:cs typeface="Times New Roman" pitchFamily="18" charset="0"/>
              </a:rPr>
              <a:t>Tulio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Márcio</a:t>
            </a:r>
            <a:br>
              <a:rPr lang="pt-BR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1600" u="sng" dirty="0" smtClean="0">
                <a:latin typeface="Times New Roman" pitchFamily="18" charset="0"/>
                <a:cs typeface="Times New Roman" pitchFamily="18" charset="0"/>
              </a:rPr>
              <a:t>VALDRICH, Luzia </a:t>
            </a:r>
            <a:r>
              <a:rPr lang="pt-BR" sz="1600" u="sng" dirty="0" err="1" smtClean="0">
                <a:latin typeface="Times New Roman" pitchFamily="18" charset="0"/>
                <a:cs typeface="Times New Roman" pitchFamily="18" charset="0"/>
              </a:rPr>
              <a:t>Gorges</a:t>
            </a:r>
            <a:r>
              <a:rPr lang="pt-BR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    SILVA, Nancí Aparecida.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483768"/>
            <a:ext cx="4629150" cy="6264696"/>
          </a:xfrm>
        </p:spPr>
        <p:txBody>
          <a:bodyPr/>
          <a:lstStyle/>
          <a:p>
            <a:pPr algn="just"/>
            <a:r>
              <a:rPr lang="pt-B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RESULTADOS :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Através dos dados fornecidos pela Equipe de Saúde da Família e do relatório do Sistema de Informação da Atenção Básica (SIAB), constatamos vários problemas relacionados às condições socioeconômicas e culturais da região. Logo, percebemos a necessidade de realizar um trabalho de instrução e sensibilização das pessoas, para que estes consigam melhorar suas condições de vida. A Educação em Saúde que desenvolvemos com a comunidade foi trabalhado vários temas como: hábitos adequados de higiene, manutenção do módulo sanitário, higiene corporal, cuidados com o lixo produzido e doenças relacionadas com a falta de saneamento domiciliar.</a:t>
            </a:r>
          </a:p>
          <a:p>
            <a:pPr algn="just"/>
            <a:r>
              <a:rPr lang="pt-BR" sz="1600" dirty="0" smtClean="0"/>
              <a:t>É certo afirmar que na comunidade do BRAÇO JOAQUIM, a maioria das famílias sobrevivem da agricultura, obtendo em média  um salário mínimo por mês. Com todas suas dificuldades é uma comunidade unida, organizada, aonde já vem sendo realizadas campanhas de resíduos sólidos e que há oito anos vem sendo realizadas limpezas no ribeirão do Braço Joaquim e arredores, pelo grupo de jovens existentes na comunidade, visando melhor qualidade de saúde para os moradores, bem como a proteção e preservação do meio ambiente.</a:t>
            </a:r>
          </a:p>
          <a:p>
            <a:pPr algn="just"/>
            <a:endParaRPr lang="pt-BR" sz="16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510" y="2771800"/>
            <a:ext cx="4320480" cy="5976664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CONCLUSÃO: A elaboração do projeto foi trabalhoso porém gratificante. Sabemos que alguns resultados só teremos a longo prazo, pois dependerá do órgão competente.</a:t>
            </a:r>
          </a:p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REFERÊNCIA BIBLIOGRÁFICA BRASIL, Leis etc. Lei N.º 8.080 de 19 de setembro de 1990. Dispõe sobre as condições para a promoção, proteção e recuperação da Saúde, a organização e o funcionamento dos serviços correspondentes e dá outras providências. </a:t>
            </a:r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Diário Oficial da União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Seção 1, p.18.055-18.059.</a:t>
            </a:r>
          </a:p>
          <a:p>
            <a:pPr algn="l"/>
            <a:endParaRPr lang="pt-BR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1510" y="899592"/>
            <a:ext cx="432048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EDUCAÇÃO EM SAÚDE: Saneamento Básico   na Comunidade do Braço Joaquim, Luis Alves</a:t>
            </a:r>
            <a: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SILVA FILHO,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Tulio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Márcio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VALDRICH, Luzia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Gorges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     SILVA, Nancí Aparecida.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579</Words>
  <Application>Microsoft Office PowerPoint</Application>
  <PresentationFormat>Apresentação na tela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EDUCAÇÃO EM SAÚDE: Saneamento Básico   na Comunidade do Braço Joaquim, Luis Alves  Autores: SILVA FILHO, Tulio Márcio VALDRICH, Luzia Gorges        SILVA, Nancí Aparecida. 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Nubia Brelaz Nunes</cp:lastModifiedBy>
  <cp:revision>29</cp:revision>
  <dcterms:created xsi:type="dcterms:W3CDTF">2012-06-25T20:02:38Z</dcterms:created>
  <dcterms:modified xsi:type="dcterms:W3CDTF">2014-10-23T13:01:38Z</dcterms:modified>
</cp:coreProperties>
</file>