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65" r:id="rId2"/>
    <p:sldId id="264" r:id="rId3"/>
    <p:sldId id="263" r:id="rId4"/>
    <p:sldId id="257" r:id="rId5"/>
    <p:sldId id="259" r:id="rId6"/>
    <p:sldId id="260" r:id="rId7"/>
  </p:sldIdLst>
  <p:sldSz cx="5143500" cy="91440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RECAO GERAL" initials="D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048" y="-18"/>
      </p:cViewPr>
      <p:guideLst>
        <p:guide orient="horz" pos="2880"/>
        <p:guide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49159969879887"/>
          <c:y val="5.9921397622486425E-2"/>
          <c:w val="0.60843363083114221"/>
          <c:h val="0.8872119764470616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190848"/>
        <c:axId val="37299328"/>
      </c:barChart>
      <c:catAx>
        <c:axId val="741908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37299328"/>
        <c:crosses val="autoZero"/>
        <c:auto val="1"/>
        <c:lblAlgn val="ctr"/>
        <c:lblOffset val="100"/>
        <c:noMultiLvlLbl val="0"/>
      </c:catAx>
      <c:valAx>
        <c:axId val="372993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741908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0.03172</cdr:x>
      <cdr:y>0</cdr:y>
    </cdr:from>
    <cdr:to>
      <cdr:x>0.42889</cdr:x>
      <cdr:y>0.33511</cdr:y>
    </cdr:to>
    <cdr:pic>
      <cdr:nvPicPr>
        <cdr:cNvPr id="2" name="Picture 2" descr="E:\Metanoia Comunicação\Etis\Nova pasta\IMG-20140513-WA0040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28485" y="0"/>
          <a:ext cx="1608708" cy="1206531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0.01733</cdr:x>
      <cdr:y>0.35285</cdr:y>
    </cdr:from>
    <cdr:to>
      <cdr:x>0.42762</cdr:x>
      <cdr:y>0.69904</cdr:y>
    </cdr:to>
    <cdr:pic>
      <cdr:nvPicPr>
        <cdr:cNvPr id="3" name="Picture 3" descr="E:\Metanoia Comunicação\Etis\Nova pasta\IMG-20140909-WA0014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0177" y="1600719"/>
          <a:ext cx="1661876" cy="1570479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0.49394</cdr:x>
      <cdr:y>0</cdr:y>
    </cdr:from>
    <cdr:to>
      <cdr:x>0.88901</cdr:x>
      <cdr:y>0.33333</cdr:y>
    </cdr:to>
    <cdr:pic>
      <cdr:nvPicPr>
        <cdr:cNvPr id="4" name="Picture 3" descr="E:\Metanoia Comunicação\Etis\Nova pasta\IMG-20140909-WA0008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000679" y="0"/>
          <a:ext cx="1600206" cy="1512167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0.47617</cdr:x>
      <cdr:y>0.36</cdr:y>
    </cdr:from>
    <cdr:to>
      <cdr:x>0.88844</cdr:x>
      <cdr:y>0.70786</cdr:y>
    </cdr:to>
    <cdr:pic>
      <cdr:nvPicPr>
        <cdr:cNvPr id="5" name="Picture 2" descr="E:\Metanoia Comunicação\Etis\Nova pasta\IMG-20140513-WA0020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28703" y="1296144"/>
          <a:ext cx="1669866" cy="1252428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0.46667</cdr:x>
      <cdr:y>0.72603</cdr:y>
    </cdr:from>
    <cdr:to>
      <cdr:x>0.9</cdr:x>
      <cdr:y>0.9883</cdr:y>
    </cdr:to>
    <cdr:pic>
      <cdr:nvPicPr>
        <cdr:cNvPr id="6" name="Picture 4" descr="E:\Metanoia Comunicação\Etis\Nova pasta\IMG-20140513-WA0024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016224" y="3816423"/>
          <a:ext cx="1872208" cy="1378637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0.01667</cdr:x>
      <cdr:y>0.71233</cdr:y>
    </cdr:from>
    <cdr:to>
      <cdr:x>0.43333</cdr:x>
      <cdr:y>0.9863</cdr:y>
    </cdr:to>
    <cdr:pic>
      <cdr:nvPicPr>
        <cdr:cNvPr id="7" name="Picture 3" descr="C:\Users\Metanoia\Downloads\IMG-20140909-WA0012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6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2008" y="3744416"/>
          <a:ext cx="1800200" cy="1440160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501EE-439B-49AF-85F3-C81B3467EF84}" type="datetimeFigureOut">
              <a:rPr lang="pt-BR" smtClean="0"/>
              <a:pPr/>
              <a:t>20/10/2014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 dirty="0" smtClean="0"/>
              <a:t>Cirurgiã-dentista - Piraí/RJ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B947C-F0B8-4DD4-8524-85AC0548BD2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851745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BDEAE-ED5E-4720-A7FC-9E9A24AA005A}" type="datetimeFigureOut">
              <a:rPr lang="pt-BR" smtClean="0"/>
              <a:pPr/>
              <a:t>20/10/2014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 dirty="0" smtClean="0"/>
              <a:t>Cirurgiã-dentista - Piraí/RJ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28DD5-96B8-4A93-ABFD-F37CF09EBD8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940955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 smtClean="0"/>
              <a:t>Cirurgiã-dentista - Piraí/RJ</a:t>
            </a:r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20/10/2014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2133602"/>
            <a:ext cx="4629150" cy="60346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20/10/2014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796778" y="488951"/>
            <a:ext cx="867966" cy="10401300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92882" y="488951"/>
            <a:ext cx="2518172" cy="10401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20/10/2014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7175" y="2133602"/>
            <a:ext cx="4629150" cy="60346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20/10/2014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301" y="5875867"/>
            <a:ext cx="4371975" cy="1816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6301" y="3875621"/>
            <a:ext cx="4371975" cy="20002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20/10/2014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92882" y="2844802"/>
            <a:ext cx="1693069" cy="804545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971676" y="2844802"/>
            <a:ext cx="1693069" cy="804545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20/10/2014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6" y="2046817"/>
            <a:ext cx="2272606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7176" y="2899833"/>
            <a:ext cx="2272606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612828" y="2046817"/>
            <a:ext cx="2273498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612828" y="2899833"/>
            <a:ext cx="2273498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20/10/2014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20/10/2014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20/10/2014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6" y="364067"/>
            <a:ext cx="1692176" cy="15494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10966" y="364070"/>
            <a:ext cx="2875360" cy="78041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7176" y="1913468"/>
            <a:ext cx="1692176" cy="6254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20/10/2014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162" y="6400802"/>
            <a:ext cx="3086100" cy="7556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08162" y="7156453"/>
            <a:ext cx="3086100" cy="1073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20/10/2014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7175" y="8475137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730C-3F1D-476B-8314-B9F394CA15CA}" type="datetimeFigureOut">
              <a:rPr lang="pt-BR" smtClean="0"/>
              <a:pPr/>
              <a:t>20/10/2014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757363" y="8475137"/>
            <a:ext cx="16287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686175" y="8475137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415CB-44B5-4F60-A525-9C978336AC6F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8105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62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411510" y="2699792"/>
            <a:ext cx="4428492" cy="59766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formação de Auxiliares de Saúde Bucal pela ETIS, em parceria com a Secretaria Municipal de Saúde </a:t>
            </a:r>
            <a:r>
              <a:rPr lang="pt-BR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município de Piraí</a:t>
            </a:r>
            <a:r>
              <a:rPr lang="pt-BR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RJ, tem como objetivo a qualificação de profissionais para atuação no Sistema Único de Saúde, através da vivência prática do dia a dia de uma Unidade de Saúde, através de aulas teóricas e práticas. Nossa proposta pedagógica é baseada na real capacidade de construção e reelaboração do conhecimento pelo aluno, partindo de suas experiências, do contexto em que trabalha e vive. Esta proposta parte da observação das dificuldades encontradas no dia a dia dos alunos, identificando os determinantes dessas dificuldades e sua natureza,  e visa através dos suportes teóricos </a:t>
            </a:r>
            <a:r>
              <a:rPr lang="pt-BR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disponibilizados, </a:t>
            </a:r>
            <a:r>
              <a:rPr lang="pt-BR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propor hipóteses de solução para transformação da realidade. Temos como principais resultados: </a:t>
            </a:r>
            <a:r>
              <a:rPr lang="pt-BR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baixo percentual </a:t>
            </a:r>
            <a:r>
              <a:rPr lang="pt-BR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evasão escolar, </a:t>
            </a:r>
            <a:r>
              <a:rPr lang="pt-BR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100% dos </a:t>
            </a:r>
            <a:r>
              <a:rPr lang="pt-BR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alunos aptos para desenvolver as ações de promoção e prevenção da saúde bucal, bem como ações de suporte clínico-odontológico para o restabelecimento da saúde oral, interagindo com a equipe, usuários do SUS e seus familiares, aplicando os princípios da ética profissional.</a:t>
            </a:r>
            <a:endParaRPr lang="pt-BR" sz="17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6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endParaRPr lang="pt-BR" sz="1600" b="1" dirty="0" smtClean="0">
              <a:solidFill>
                <a:schemeClr val="tx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11510" y="971600"/>
            <a:ext cx="4464496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Título do Trabalho:</a:t>
            </a:r>
          </a:p>
          <a:p>
            <a:pPr lvl="0">
              <a:spcBef>
                <a:spcPct val="0"/>
              </a:spcBef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A FORMAÇÃO DE AUXILIARES DE SAÚDE BUCAL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NO MUNICÍPIO DE PIRAÍ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RJ, PELA ESCOLA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DE FORMAÇÃO TÉCNICA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EM SAÚDE “ENFERMEIRA IZABEL DOS SANTOS” (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ETIS)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>
                <a:latin typeface="Arial" pitchFamily="34" charset="0"/>
                <a:cs typeface="Arial" pitchFamily="34" charset="0"/>
              </a:rPr>
            </a:b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Autores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: Marlucia Maia</a:t>
            </a:r>
            <a:r>
              <a:rPr kumimoji="0" lang="pt-B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Rosângela Werneck</a:t>
            </a:r>
            <a:r>
              <a:rPr kumimoji="0" lang="pt-B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Sandra Inês Marques Furtado</a:t>
            </a:r>
            <a:r>
              <a:rPr kumimoji="0" lang="pt-B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pt-BR" sz="2000" b="1" baseline="-25000" dirty="0" smtClean="0">
                <a:latin typeface="Arial" pitchFamily="34" charset="0"/>
                <a:ea typeface="+mj-ea"/>
                <a:cs typeface="Arial" pitchFamily="34" charset="0"/>
              </a:rPr>
              <a:t>1 Cirurgião-dentista – Piraí/RJ 2</a:t>
            </a:r>
            <a:r>
              <a:rPr lang="pt-BR" sz="2000" b="1" baseline="-25000" dirty="0" smtClean="0">
                <a:latin typeface="Arial" pitchFamily="34" charset="0"/>
                <a:cs typeface="Arial" pitchFamily="34" charset="0"/>
              </a:rPr>
              <a:t> Cirurgião-dentista – Piraí/RJ 3 Supervisora técnico pedagógica da ETIS</a:t>
            </a:r>
            <a:endParaRPr lang="pt-BR" sz="2000" b="1" baseline="-250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Instituição : </a:t>
            </a:r>
            <a:r>
              <a:rPr lang="pt-BR" sz="2000" b="1" dirty="0" smtClean="0">
                <a:latin typeface="Arial" pitchFamily="34" charset="0"/>
                <a:ea typeface="+mj-ea"/>
                <a:cs typeface="Arial" pitchFamily="34" charset="0"/>
              </a:rPr>
              <a:t>Escola de Formação Técnica em Saúde “Enfermeira Izabel dos Santos”</a:t>
            </a:r>
          </a:p>
          <a:p>
            <a:pPr lvl="0">
              <a:spcBef>
                <a:spcPct val="0"/>
              </a:spcBef>
              <a:defRPr/>
            </a:pPr>
            <a:endParaRPr lang="pt-BR" sz="2000" b="1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1510" y="2699792"/>
            <a:ext cx="4392488" cy="5688632"/>
          </a:xfrm>
        </p:spPr>
        <p:txBody>
          <a:bodyPr>
            <a:normAutofit/>
          </a:bodyPr>
          <a:lstStyle/>
          <a:p>
            <a:pPr algn="l"/>
            <a:r>
              <a:rPr lang="pt-B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Material e Métodos</a:t>
            </a:r>
          </a:p>
          <a:p>
            <a:pPr algn="just"/>
            <a:r>
              <a:rPr lang="pt-B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proposta pedagógica preconiza o desenvolvimento de ações educativas que desafiem </a:t>
            </a:r>
            <a:r>
              <a:rPr lang="pt-B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 possibilitem o desenvolvimento das operações mentais, que devem ser despertadas e </a:t>
            </a: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exercitadas promovendo reflexões partindo da observação das dificuldades encontradas no dia a dia dos alunos, procurando identificar os  determinantes dessas dificuldades, para com base em suportes teóricos, propor hipóteses de solução para transformação da realidade (arco de Charles Maguerez).</a:t>
            </a:r>
          </a:p>
          <a:p>
            <a:pPr algn="just"/>
            <a:endParaRPr lang="pt-BR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pt-BR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Compreende atividades teóricas-práticas, onde o aluno integra a equipe de atendimento odontológico, realizando visitas domiciliares, atividades educativas como escovação supervisionada e salas de espera . Em todas as tarefas o aluno tem a supervisão de um cirurgião-dentista, docente do curso, que o acompanha e orienta.</a:t>
            </a:r>
          </a:p>
          <a:p>
            <a:pPr algn="just"/>
            <a:endParaRPr lang="pt-BR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pt-BR" sz="2000" b="1" dirty="0" smtClean="0">
              <a:solidFill>
                <a:schemeClr val="tx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11510" y="971600"/>
            <a:ext cx="4464496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Título do Trabalho:</a:t>
            </a:r>
          </a:p>
          <a:p>
            <a:pPr lvl="0">
              <a:spcBef>
                <a:spcPct val="0"/>
              </a:spcBef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A FORMAÇÃO DE AUXILIARES DE SAÚDE BUCAL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NO MUNICÍPIO DE PIRAÍ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RJ, PELA ESCOLA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DE FORMAÇÃO TÉCNICA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EM SAÚDE “ENFERMEIRA IZABEL DOS SANTOS” (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ETIS)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>
                <a:latin typeface="Arial" pitchFamily="34" charset="0"/>
                <a:cs typeface="Arial" pitchFamily="34" charset="0"/>
              </a:rPr>
            </a:b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Autores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: Marlucia Maia</a:t>
            </a:r>
            <a:r>
              <a:rPr kumimoji="0" lang="pt-B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Rosângela Werneck</a:t>
            </a:r>
            <a:r>
              <a:rPr kumimoji="0" lang="pt-B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Sandra Inês Marques Furtado</a:t>
            </a:r>
            <a:r>
              <a:rPr kumimoji="0" lang="pt-B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pt-BR" sz="2000" b="1" baseline="-25000" dirty="0" smtClean="0">
                <a:latin typeface="Arial" pitchFamily="34" charset="0"/>
                <a:ea typeface="+mj-ea"/>
                <a:cs typeface="Arial" pitchFamily="34" charset="0"/>
              </a:rPr>
              <a:t>1 Cirurgião-dentista – Piraí/RJ 2</a:t>
            </a:r>
            <a:r>
              <a:rPr lang="pt-BR" sz="2000" b="1" baseline="-25000" dirty="0" smtClean="0">
                <a:latin typeface="Arial" pitchFamily="34" charset="0"/>
                <a:cs typeface="Arial" pitchFamily="34" charset="0"/>
              </a:rPr>
              <a:t> Cirurgião-dentista – Piraí/RJ 3 Supervisora técnico pedagógica da ETIS</a:t>
            </a:r>
            <a:endParaRPr lang="pt-BR" sz="2000" b="1" baseline="-250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Instituição : </a:t>
            </a:r>
            <a:r>
              <a:rPr lang="pt-BR" sz="2000" b="1" dirty="0" smtClean="0">
                <a:latin typeface="Arial" pitchFamily="34" charset="0"/>
                <a:ea typeface="+mj-ea"/>
                <a:cs typeface="Arial" pitchFamily="34" charset="0"/>
              </a:rPr>
              <a:t>Escola de Formação Técnica em Saúde “Enfermeira Izabel dos Santos”</a:t>
            </a:r>
          </a:p>
          <a:p>
            <a:pPr lvl="0">
              <a:spcBef>
                <a:spcPct val="0"/>
              </a:spcBef>
              <a:defRPr/>
            </a:pPr>
            <a:endParaRPr lang="pt-BR" sz="2000" b="1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411510" y="2699792"/>
            <a:ext cx="4392488" cy="568863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pt-B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Material e Métodos</a:t>
            </a:r>
          </a:p>
          <a:p>
            <a:pPr algn="just"/>
            <a:endParaRPr lang="pt-BR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pt-B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curso tem a duração de 8 meses, composto por quatro áreas de conhecimentos: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pt-B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Promovendo a Saúde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pt-B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Prevenindo e controlando o Processo Saúde –doença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pt-B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Participando do processo de recuperação da saúde bucal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pt-B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Participando do processo de trabalho em saúde/odontologia</a:t>
            </a:r>
          </a:p>
          <a:p>
            <a:pPr algn="just"/>
            <a:r>
              <a:rPr lang="pt-B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Enfatiza-se uma estrutura curricular integrada, de modo onde o módulo I – Auxiliar de Saúde Bucal integre o itinerário de formação de Técnico em Saúde Bucal. Cada área é composta por unidades, onde estão definidos de forma detalhada os objetivos, os conteúdos, sugestões de atividades correspondentes e textos de apoio que funcionam como suporte para fundamentar as discussões sobre os temas abordados.</a:t>
            </a:r>
          </a:p>
          <a:p>
            <a:pPr algn="just"/>
            <a:r>
              <a:rPr lang="pt-B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currículo também considera temas transversais como ética, humanização do cuidado, compromisso com o Sistema Único de Saúde, qualidade na assistência e exercício da cidadania. Considerando que estes temas integram todas os momentos do exercício profissional daqueles que trabalham na área de saúde.</a:t>
            </a:r>
          </a:p>
          <a:p>
            <a:pPr algn="just"/>
            <a:endParaRPr lang="pt-BR" sz="17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i="1" dirty="0">
              <a:solidFill>
                <a:schemeClr val="tx1"/>
              </a:solidFill>
            </a:endParaRPr>
          </a:p>
          <a:p>
            <a:pPr algn="l"/>
            <a:endParaRPr lang="pt-BR" sz="2000" b="1" i="1" dirty="0" smtClean="0">
              <a:solidFill>
                <a:schemeClr val="tx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11510" y="971600"/>
            <a:ext cx="4464496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Título do Trabalho:</a:t>
            </a:r>
          </a:p>
          <a:p>
            <a:pPr lvl="0">
              <a:spcBef>
                <a:spcPct val="0"/>
              </a:spcBef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A FORMAÇÃO DE AUXILIARES DE SAÚDE BUCAL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NO MUNICÍPIO DE PIRAÍ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RJ, PELA ESCOLA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DE FORMAÇÃO TÉCNICA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EM SAÚDE “ENFERMEIRA IZABEL DOS SANTOS” (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ETIS)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>
                <a:latin typeface="Arial" pitchFamily="34" charset="0"/>
                <a:cs typeface="Arial" pitchFamily="34" charset="0"/>
              </a:rPr>
            </a:b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Autores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: Marlucia Maia</a:t>
            </a:r>
            <a:r>
              <a:rPr kumimoji="0" lang="pt-B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Rosângela Werneck</a:t>
            </a:r>
            <a:r>
              <a:rPr kumimoji="0" lang="pt-B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Sandra Inês Marques Furtado</a:t>
            </a:r>
            <a:r>
              <a:rPr kumimoji="0" lang="pt-B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pt-BR" sz="2000" b="1" baseline="-25000" dirty="0" smtClean="0">
                <a:latin typeface="Arial" pitchFamily="34" charset="0"/>
                <a:ea typeface="+mj-ea"/>
                <a:cs typeface="Arial" pitchFamily="34" charset="0"/>
              </a:rPr>
              <a:t>1 Cirurgião-dentista – Piraí/RJ 2</a:t>
            </a:r>
            <a:r>
              <a:rPr lang="pt-BR" sz="2000" b="1" baseline="-25000" dirty="0" smtClean="0">
                <a:latin typeface="Arial" pitchFamily="34" charset="0"/>
                <a:cs typeface="Arial" pitchFamily="34" charset="0"/>
              </a:rPr>
              <a:t> Cirurgião-dentista – Piraí/RJ 3 Supervisora técnico pedagógica da ETIS</a:t>
            </a:r>
            <a:endParaRPr lang="pt-BR" sz="2000" b="1" baseline="-250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Instituição : </a:t>
            </a:r>
            <a:r>
              <a:rPr lang="pt-BR" sz="2000" b="1" dirty="0" smtClean="0">
                <a:latin typeface="Arial" pitchFamily="34" charset="0"/>
                <a:ea typeface="+mj-ea"/>
                <a:cs typeface="Arial" pitchFamily="34" charset="0"/>
              </a:rPr>
              <a:t>Escola de Formação Técnica em Saúde “Enfermeira Izabel dos Santos”</a:t>
            </a:r>
          </a:p>
          <a:p>
            <a:pPr lvl="0">
              <a:spcBef>
                <a:spcPct val="0"/>
              </a:spcBef>
              <a:defRPr/>
            </a:pPr>
            <a:endParaRPr lang="pt-BR" sz="2000" b="1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528523" y="2555776"/>
            <a:ext cx="4086454" cy="1008112"/>
          </a:xfrm>
        </p:spPr>
        <p:txBody>
          <a:bodyPr>
            <a:normAutofit/>
          </a:bodyPr>
          <a:lstStyle/>
          <a:p>
            <a:r>
              <a:rPr lang="pt-BR" sz="2000" dirty="0" smtClean="0"/>
              <a:t>Imagens</a:t>
            </a:r>
            <a:endParaRPr lang="pt-BR" sz="2000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936300813"/>
              </p:ext>
            </p:extLst>
          </p:nvPr>
        </p:nvGraphicFramePr>
        <p:xfrm>
          <a:off x="591530" y="2987824"/>
          <a:ext cx="396044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>
          <a:xfrm>
            <a:off x="411510" y="971600"/>
            <a:ext cx="4464496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Título do Trabalho:</a:t>
            </a:r>
          </a:p>
          <a:p>
            <a:pPr lvl="0">
              <a:spcBef>
                <a:spcPct val="0"/>
              </a:spcBef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A FORMAÇÃO DE AUXILIARES DE SAÚDE BUCAL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NO MUNICÍPIO DE PIRAÍ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RJ, PELA ESCOLA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DE FORMAÇÃO TÉCNICA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EM SAÚDE “ENFERMEIRA IZABEL DOS SANTOS” (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ETIS)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>
                <a:latin typeface="Arial" pitchFamily="34" charset="0"/>
                <a:cs typeface="Arial" pitchFamily="34" charset="0"/>
              </a:rPr>
            </a:b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Autores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: Marlucia Maia</a:t>
            </a:r>
            <a:r>
              <a:rPr kumimoji="0" lang="pt-B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Rosângela Werneck</a:t>
            </a:r>
            <a:r>
              <a:rPr kumimoji="0" lang="pt-B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Sandra Inês Marques Furtado</a:t>
            </a:r>
            <a:r>
              <a:rPr kumimoji="0" lang="pt-B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pt-BR" sz="2000" b="1" baseline="-25000" dirty="0" smtClean="0">
                <a:latin typeface="Arial" pitchFamily="34" charset="0"/>
                <a:ea typeface="+mj-ea"/>
                <a:cs typeface="Arial" pitchFamily="34" charset="0"/>
              </a:rPr>
              <a:t>1 Cirurgião-dentista – Piraí/RJ 2</a:t>
            </a:r>
            <a:r>
              <a:rPr lang="pt-BR" sz="2000" b="1" baseline="-25000" dirty="0" smtClean="0">
                <a:latin typeface="Arial" pitchFamily="34" charset="0"/>
                <a:cs typeface="Arial" pitchFamily="34" charset="0"/>
              </a:rPr>
              <a:t> Cirurgião-dentista – Piraí/RJ 3 Supervisora técnico pedagógica da ETIS</a:t>
            </a:r>
            <a:endParaRPr lang="pt-BR" sz="2000" b="1" baseline="-250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Instituição : </a:t>
            </a:r>
            <a:r>
              <a:rPr lang="pt-BR" sz="2000" b="1" dirty="0" smtClean="0">
                <a:latin typeface="Arial" pitchFamily="34" charset="0"/>
                <a:ea typeface="+mj-ea"/>
                <a:cs typeface="Arial" pitchFamily="34" charset="0"/>
              </a:rPr>
              <a:t>Escola de Formação Técnica em Saúde “Enfermeira Izabel dos Santos”</a:t>
            </a:r>
          </a:p>
          <a:p>
            <a:pPr lvl="0">
              <a:spcBef>
                <a:spcPct val="0"/>
              </a:spcBef>
              <a:defRPr/>
            </a:pPr>
            <a:endParaRPr lang="pt-BR" sz="2000" b="1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1510" y="2411760"/>
            <a:ext cx="4536504" cy="673224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pt-BR" sz="6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Discussão e Conclusão </a:t>
            </a:r>
          </a:p>
          <a:p>
            <a:pPr algn="just"/>
            <a:r>
              <a:rPr lang="pt-BR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Nossos </a:t>
            </a:r>
            <a:r>
              <a:rPr lang="pt-BR" sz="6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resultados: </a:t>
            </a:r>
            <a:endParaRPr lang="pt-BR" sz="6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Baixa percentagem de </a:t>
            </a:r>
            <a:r>
              <a:rPr lang="pt-BR" sz="6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evasão escolar, </a:t>
            </a:r>
            <a:r>
              <a:rPr lang="pt-BR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100% </a:t>
            </a:r>
            <a:r>
              <a:rPr lang="pt-BR" sz="6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dos alunos aptos para desenvolver as ações de promoção e prevenção da saúde bucal, bem como ações de suporte clínico-odontológico para o restabelecimento da saúde oral, interagindo com a equipe, usuários do SUS e seus familiares, aplicando os princípios da ética </a:t>
            </a:r>
            <a:r>
              <a:rPr lang="pt-BR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profissional.</a:t>
            </a:r>
            <a:endParaRPr lang="pt-BR" sz="6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BR" sz="6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Referências </a:t>
            </a:r>
          </a:p>
          <a:p>
            <a:pPr algn="just"/>
            <a:r>
              <a:rPr lang="pt-BR" sz="6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AUSUBEL, D.P. A aprendizagem significativa: a teoria de David Ausubel. São Paulo: Moraes, 1982. </a:t>
            </a:r>
          </a:p>
          <a:p>
            <a:pPr algn="just"/>
            <a:r>
              <a:rPr lang="pt-PT" sz="6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BORDENAVE, J.D</a:t>
            </a:r>
            <a:r>
              <a:rPr lang="pt-PT" sz="6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pt-PT" sz="6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PEREIRA, A.M. Estratégias de Ensino Aprendizagem. 24ª ed. Petrópolis: Vozes, 2002.</a:t>
            </a:r>
            <a:endParaRPr lang="pt-BR" sz="6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pt-BR" sz="6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LIBÂNEO, J.C. Democratização da Escola Pública. A pedagogia crítico-social dos conteúdos. São Paulo: Loyola, 1985. </a:t>
            </a:r>
          </a:p>
          <a:p>
            <a:pPr algn="just">
              <a:lnSpc>
                <a:spcPct val="120000"/>
              </a:lnSpc>
              <a:defRPr/>
            </a:pPr>
            <a:r>
              <a:rPr lang="pt-BR" sz="6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LUCKESI, C.C. Avaliação da aprendizagem escolar: estudos e proposições. 22 ed. São Paulo: Cortez, 2011.</a:t>
            </a:r>
          </a:p>
          <a:p>
            <a:pPr algn="just"/>
            <a:r>
              <a:rPr lang="pt-BR" sz="6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PIAGET, Jean. O diálogo com a criança e o desenvolvimento do raciocínio. São Paulo: Scipione, 1997. </a:t>
            </a:r>
          </a:p>
          <a:p>
            <a:pPr algn="just"/>
            <a:r>
              <a:rPr lang="pt-BR" sz="6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Escola de Formação Técnica em Saúde Enfermeira Izabel dos Santos. Guia Curricular do Curso Técnico em Saúde Bucal, 2013.</a:t>
            </a:r>
          </a:p>
          <a:p>
            <a:pPr algn="l"/>
            <a:endParaRPr lang="pt-BR" sz="2000" b="1" dirty="0" smtClean="0">
              <a:solidFill>
                <a:schemeClr val="tx1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11510" y="971600"/>
            <a:ext cx="4464496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Título do Trabalho:</a:t>
            </a:r>
          </a:p>
          <a:p>
            <a:pPr lvl="0">
              <a:spcBef>
                <a:spcPct val="0"/>
              </a:spcBef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A FORMAÇÃO DE AUXILIARES DE SAÚDE BUCAL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NO MUNICÍPIO DE PIRAÍ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RJ, PELA ESCOLA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DE FORMAÇÃO TÉCNICA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EM SAÚDE “ENFERMEIRA IZABEL DOS SANTOS” (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ETIS)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>
                <a:latin typeface="Arial" pitchFamily="34" charset="0"/>
                <a:cs typeface="Arial" pitchFamily="34" charset="0"/>
              </a:rPr>
            </a:b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Autores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: Marlucia Maia</a:t>
            </a:r>
            <a:r>
              <a:rPr kumimoji="0" lang="pt-B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Rosângela Werneck</a:t>
            </a:r>
            <a:r>
              <a:rPr kumimoji="0" lang="pt-B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Sandra Inês Marques Furtado</a:t>
            </a:r>
            <a:r>
              <a:rPr kumimoji="0" lang="pt-B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pt-BR" sz="2000" b="1" baseline="-25000" dirty="0" smtClean="0">
                <a:latin typeface="Arial" pitchFamily="34" charset="0"/>
                <a:ea typeface="+mj-ea"/>
                <a:cs typeface="Arial" pitchFamily="34" charset="0"/>
              </a:rPr>
              <a:t>1 Cirurgião-dentista – Piraí/RJ 2</a:t>
            </a:r>
            <a:r>
              <a:rPr lang="pt-BR" sz="2000" b="1" baseline="-25000" dirty="0" smtClean="0">
                <a:latin typeface="Arial" pitchFamily="34" charset="0"/>
                <a:cs typeface="Arial" pitchFamily="34" charset="0"/>
              </a:rPr>
              <a:t> Cirurgião-dentista – Piraí/RJ 3 Supervisora técnico pedagógica da ETIS</a:t>
            </a:r>
            <a:endParaRPr lang="pt-BR" sz="2000" b="1" baseline="-250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Instituição : </a:t>
            </a:r>
            <a:r>
              <a:rPr lang="pt-BR" sz="2000" b="1" dirty="0" smtClean="0">
                <a:latin typeface="Arial" pitchFamily="34" charset="0"/>
                <a:ea typeface="+mj-ea"/>
                <a:cs typeface="Arial" pitchFamily="34" charset="0"/>
              </a:rPr>
              <a:t>Escola de Formação Técnica em Saúde “Enfermeira Izabel dos Santos”</a:t>
            </a:r>
          </a:p>
          <a:p>
            <a:pPr lvl="0">
              <a:spcBef>
                <a:spcPct val="0"/>
              </a:spcBef>
              <a:defRPr/>
            </a:pPr>
            <a:endParaRPr lang="pt-BR" sz="2000" b="1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844</Words>
  <Application>Microsoft Office PowerPoint</Application>
  <PresentationFormat>Apresentação na tela (16:9)</PresentationFormat>
  <Paragraphs>59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Trabalhos da Categoria: Neuroreabilitação</dc:title>
  <dc:creator>.</dc:creator>
  <cp:lastModifiedBy>Nubia Brelaz Nunes</cp:lastModifiedBy>
  <cp:revision>63</cp:revision>
  <dcterms:created xsi:type="dcterms:W3CDTF">2012-06-25T20:02:38Z</dcterms:created>
  <dcterms:modified xsi:type="dcterms:W3CDTF">2014-10-20T16:29:08Z</dcterms:modified>
</cp:coreProperties>
</file>