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4" r:id="rId3"/>
    <p:sldId id="263" r:id="rId4"/>
    <p:sldId id="257" r:id="rId5"/>
    <p:sldId id="259" r:id="rId6"/>
    <p:sldId id="266" r:id="rId7"/>
    <p:sldId id="260" r:id="rId8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8" autoAdjust="0"/>
  </p:normalViewPr>
  <p:slideViewPr>
    <p:cSldViewPr>
      <p:cViewPr>
        <p:scale>
          <a:sx n="70" d="100"/>
          <a:sy n="70" d="100"/>
        </p:scale>
        <p:origin x="-3048" y="-66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21"/>
            <a:ext cx="4371975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2882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71676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6" y="2046817"/>
            <a:ext cx="2272606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6" y="2899833"/>
            <a:ext cx="2272606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8" y="2046817"/>
            <a:ext cx="2273498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70"/>
            <a:ext cx="2875360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6" y="1913468"/>
            <a:ext cx="1692176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2"/>
            <a:ext cx="30861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3"/>
            <a:ext cx="30861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24/10/2014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730C-3F1D-476B-8314-B9F394CA15CA}" type="datetimeFigureOut">
              <a:rPr lang="pt-BR" smtClean="0"/>
              <a:pPr/>
              <a:t>24/10/2014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7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810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39502" y="3635896"/>
            <a:ext cx="4428492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tx1"/>
                </a:solidFill>
              </a:rPr>
              <a:t>Introdução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Em Campo Grande/MS, foi implementado a Equipe Móvel de Prevenção (EMP). O atendimento móvel proporciona a assistência e a realização de atividades educativas em 104 Escolas Municipais. Existe um segmento de crianças Portadoras de Necessidades Especiais (PNE) nessas instituições que são incluídas no projeto. A equipe de saúde bucal, em especial o Técnico em Saúde Bucal (TSB) é responsável pela execução das atividades educativas e deve buscar articular estratégias com os educadores e familiares para o fortalecimento da prevenção.</a:t>
            </a:r>
            <a:endParaRPr lang="pt-BR" altLang="pt-BR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pt-B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510" y="971600"/>
            <a:ext cx="4374818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2000" b="1" noProof="0" dirty="0" smtClean="0"/>
              <a:t>A</a:t>
            </a:r>
            <a:r>
              <a:rPr lang="pt-BR" altLang="pt-BR" sz="2000" b="1" dirty="0" err="1" smtClean="0"/>
              <a:t>ssistência</a:t>
            </a:r>
            <a:r>
              <a:rPr lang="pt-BR" altLang="pt-BR" sz="2000" b="1" dirty="0" smtClean="0"/>
              <a:t> e prevenção em saúde bucal realizada pela unidade móvel odontológica para crianças portadoras de necessidades especiais em Campo Grande/MS. </a:t>
            </a:r>
            <a:endParaRPr lang="pt-BR" sz="2000" b="1" dirty="0" smtClean="0"/>
          </a:p>
          <a:p>
            <a:pPr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Autores: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pt-BR" altLang="pt-BR" sz="1700" dirty="0" smtClean="0"/>
              <a:t>Selma Leandro G Dias, </a:t>
            </a:r>
            <a:r>
              <a:rPr lang="pt-BR" altLang="pt-BR" sz="1700" dirty="0" err="1" smtClean="0"/>
              <a:t>Inara</a:t>
            </a:r>
            <a:r>
              <a:rPr lang="pt-BR" altLang="pt-BR" sz="1700" dirty="0" smtClean="0"/>
              <a:t> Pereira da Cunha.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Instituição: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Técnica do SUS  – “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Profª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Araújo Galvão</a:t>
            </a:r>
            <a:r>
              <a:rPr lang="pt-BR" sz="1700" dirty="0" smtClean="0">
                <a:latin typeface="+mj-lt"/>
                <a:ea typeface="+mj-ea"/>
                <a:cs typeface="+mj-cs"/>
              </a:rPr>
              <a:t>”.</a:t>
            </a:r>
            <a:endParaRPr kumimoji="0" lang="pt-BR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3518" y="3779912"/>
            <a:ext cx="4392488" cy="5688632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tx1"/>
                </a:solidFill>
              </a:rPr>
              <a:t>Material e Métodos</a:t>
            </a:r>
          </a:p>
          <a:p>
            <a:pPr algn="just">
              <a:lnSpc>
                <a:spcPct val="150000"/>
              </a:lnSpc>
            </a:pPr>
            <a:r>
              <a:rPr lang="pt-BR" altLang="pt-BR" sz="1600" dirty="0" smtClean="0">
                <a:solidFill>
                  <a:schemeClr val="tx1"/>
                </a:solidFill>
              </a:rPr>
              <a:t>Relato de experiência realizado como trabalho de conclusão do curso de Especialização Técnica em Atenção Primária em Saúde da ETSUS/MS entre o período de Julho a Agosto de 2014. </a:t>
            </a:r>
          </a:p>
          <a:p>
            <a:pPr algn="l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1510" y="971600"/>
            <a:ext cx="43204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2000" b="1" noProof="0" dirty="0" smtClean="0"/>
              <a:t>A</a:t>
            </a:r>
            <a:r>
              <a:rPr lang="pt-BR" altLang="pt-BR" sz="2000" b="1" dirty="0" err="1" smtClean="0"/>
              <a:t>ssistência</a:t>
            </a:r>
            <a:r>
              <a:rPr lang="pt-BR" altLang="pt-BR" sz="2000" b="1" dirty="0" smtClean="0"/>
              <a:t> e prevenção em saúde bucal realizada pela unidade móvel odontológica para crianças portadoras de necessidades especiais em Campo Grande/MS. </a:t>
            </a:r>
            <a:endParaRPr lang="pt-BR" sz="2000" b="1" dirty="0" smtClean="0"/>
          </a:p>
          <a:p>
            <a:pPr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Autores: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pt-BR" altLang="pt-BR" sz="1700" dirty="0" smtClean="0"/>
              <a:t>Selma Leandro G Dias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Instituição: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Técnica do SUS – “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Profª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Araújo Galvão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411510" y="3707904"/>
            <a:ext cx="4392488" cy="5688632"/>
          </a:xfrm>
        </p:spPr>
        <p:txBody>
          <a:bodyPr>
            <a:normAutofit/>
          </a:bodyPr>
          <a:lstStyle/>
          <a:p>
            <a:pPr defTabSz="5768975">
              <a:spcBef>
                <a:spcPct val="50000"/>
              </a:spcBef>
            </a:pPr>
            <a:endParaRPr lang="pt-BR" altLang="pt-BR" sz="1600" b="1" dirty="0" smtClean="0">
              <a:solidFill>
                <a:schemeClr val="tx1"/>
              </a:solidFill>
            </a:endParaRPr>
          </a:p>
          <a:p>
            <a:pPr defTabSz="5768975">
              <a:spcBef>
                <a:spcPct val="50000"/>
              </a:spcBef>
            </a:pPr>
            <a:r>
              <a:rPr lang="pt-BR" altLang="pt-BR" sz="1600" b="1" dirty="0" smtClean="0">
                <a:solidFill>
                  <a:schemeClr val="tx1"/>
                </a:solidFill>
              </a:rPr>
              <a:t>ALGUMAS CONSIDERAÇÕES</a:t>
            </a:r>
          </a:p>
          <a:p>
            <a:pPr algn="just" defTabSz="5768975" eaLnBrk="0" hangingPunct="0">
              <a:lnSpc>
                <a:spcPct val="150000"/>
              </a:lnSpc>
              <a:buFontTx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A Equipe Móvel de Prevenção</a:t>
            </a:r>
          </a:p>
          <a:p>
            <a:pPr algn="just" defTabSz="5768975" eaLnBrk="0" hangingPunct="0">
              <a:lnSpc>
                <a:spcPct val="150000"/>
              </a:lnSpc>
              <a:buFontTx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Prevenção em escolas </a:t>
            </a:r>
          </a:p>
          <a:p>
            <a:pPr algn="l"/>
            <a:endParaRPr lang="pt-BR" sz="2000" dirty="0" smtClean="0">
              <a:solidFill>
                <a:schemeClr val="tx1"/>
              </a:solidFill>
            </a:endParaRPr>
          </a:p>
          <a:p>
            <a:pPr defTabSz="5768975">
              <a:spcBef>
                <a:spcPct val="50000"/>
              </a:spcBef>
            </a:pPr>
            <a:r>
              <a:rPr lang="pt-BR" sz="1600" b="1" dirty="0" smtClean="0">
                <a:solidFill>
                  <a:schemeClr val="tx1"/>
                </a:solidFill>
              </a:rPr>
              <a:t>RELATO</a:t>
            </a:r>
          </a:p>
          <a:p>
            <a:pPr defTabSz="5768975">
              <a:spcBef>
                <a:spcPct val="50000"/>
              </a:spcBef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algn="l" defTabSz="5768975">
              <a:lnSpc>
                <a:spcPct val="150000"/>
              </a:lnSpc>
              <a:buFontTx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Por que começou?</a:t>
            </a:r>
          </a:p>
          <a:p>
            <a:pPr algn="l" defTabSz="5768975">
              <a:lnSpc>
                <a:spcPct val="150000"/>
              </a:lnSpc>
              <a:buFontTx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Quem participou?</a:t>
            </a:r>
          </a:p>
          <a:p>
            <a:pPr algn="l" defTabSz="5768975">
              <a:lnSpc>
                <a:spcPct val="150000"/>
              </a:lnSpc>
              <a:buFontTx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Quais eram as ações?</a:t>
            </a:r>
          </a:p>
          <a:p>
            <a:pPr algn="l" defTabSz="5768975">
              <a:lnSpc>
                <a:spcPct val="150000"/>
              </a:lnSpc>
              <a:buFontTx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 Quantos  alunos e professores foram orientados?</a:t>
            </a:r>
          </a:p>
          <a:p>
            <a:pPr defTabSz="5768975">
              <a:lnSpc>
                <a:spcPct val="150000"/>
              </a:lnSpc>
              <a:buFontTx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 Quantos alunos foram atendidos?</a:t>
            </a:r>
          </a:p>
          <a:p>
            <a:pPr algn="l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1510" y="971600"/>
            <a:ext cx="43204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2000" b="1" noProof="0" dirty="0" smtClean="0"/>
              <a:t>A</a:t>
            </a:r>
            <a:r>
              <a:rPr lang="pt-BR" altLang="pt-BR" sz="2000" b="1" dirty="0" err="1" smtClean="0"/>
              <a:t>ssistência</a:t>
            </a:r>
            <a:r>
              <a:rPr lang="pt-BR" altLang="pt-BR" sz="2000" b="1" dirty="0" smtClean="0"/>
              <a:t> e prevenção em saúde bucal realizada pela unidade móvel odontológica para crianças portadoras de necessidades especiais em Campo Grande/MS. </a:t>
            </a:r>
            <a:endParaRPr lang="pt-BR" sz="2000" b="1" dirty="0" smtClean="0"/>
          </a:p>
          <a:p>
            <a:pPr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Autores: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pt-BR" altLang="pt-BR" sz="1700" dirty="0" smtClean="0"/>
              <a:t>Selma Leandro G Dias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Instituição: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Técnica do SUS – “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Profª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Araújo Galvão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411510" y="3707904"/>
            <a:ext cx="4086454" cy="1008112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Figuras – Ações realizadas no relato de experiência. </a:t>
            </a:r>
          </a:p>
          <a:p>
            <a:endParaRPr lang="pt-BR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1510" y="971600"/>
            <a:ext cx="43204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2000" b="1" noProof="0" dirty="0" smtClean="0"/>
              <a:t>A</a:t>
            </a:r>
            <a:r>
              <a:rPr lang="pt-BR" altLang="pt-BR" sz="2000" b="1" dirty="0" err="1" smtClean="0"/>
              <a:t>ssistência</a:t>
            </a:r>
            <a:r>
              <a:rPr lang="pt-BR" altLang="pt-BR" sz="2000" b="1" dirty="0" smtClean="0"/>
              <a:t> e prevenção em saúde bucal realizada pela unidade móvel odontológica para crianças portadoras de necessidades especiais em Campo Grande/MS. </a:t>
            </a:r>
            <a:endParaRPr lang="pt-BR" sz="2000" b="1" dirty="0" smtClean="0"/>
          </a:p>
          <a:p>
            <a:pPr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Autores: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pt-BR" altLang="pt-BR" sz="1700" dirty="0" smtClean="0"/>
              <a:t>Selma Leandro G Dias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Instituição: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Técnica do SUS – “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Profª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Araújo Galvão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10" y="4788024"/>
            <a:ext cx="187743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5148064"/>
            <a:ext cx="234540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357172" y="75723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Própria.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411510" y="3707904"/>
            <a:ext cx="4086454" cy="1008112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 smtClean="0">
                <a:solidFill>
                  <a:schemeClr val="tx1"/>
                </a:solidFill>
              </a:rPr>
              <a:t>Figuras – Ações realizadas no relato de experiência. </a:t>
            </a:r>
          </a:p>
          <a:p>
            <a:endParaRPr lang="pt-BR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1510" y="971600"/>
            <a:ext cx="43204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2000" b="1" noProof="0" dirty="0" smtClean="0"/>
              <a:t>A</a:t>
            </a:r>
            <a:r>
              <a:rPr lang="pt-BR" altLang="pt-BR" sz="2000" b="1" dirty="0" err="1" smtClean="0"/>
              <a:t>ssistência</a:t>
            </a:r>
            <a:r>
              <a:rPr lang="pt-BR" altLang="pt-BR" sz="2000" b="1" dirty="0" smtClean="0"/>
              <a:t> e prevenção em saúde bucal realizada pela unidade móvel odontológica para crianças portadoras de necessidades especiais em Campo Grande/MS. </a:t>
            </a:r>
            <a:endParaRPr lang="pt-BR" sz="2000" b="1" dirty="0" smtClean="0"/>
          </a:p>
          <a:p>
            <a:pPr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Autores: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pt-BR" altLang="pt-BR" sz="1700" dirty="0" smtClean="0"/>
              <a:t>Selma Leandro G Dias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Instituição: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Técnica do SUS – “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Profª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Araújo Galvão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34" y="700089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Própria.</a:t>
            </a:r>
            <a:endParaRPr lang="pt-BR" sz="1600" dirty="0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34" y="5143504"/>
            <a:ext cx="2232248" cy="1602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6" y="5143504"/>
            <a:ext cx="2016224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1510" y="3419872"/>
            <a:ext cx="4320480" cy="597666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t-BR" sz="2600" b="1" dirty="0" smtClean="0">
                <a:solidFill>
                  <a:schemeClr val="tx1"/>
                </a:solidFill>
              </a:rPr>
              <a:t>Discussão e Conclusão</a:t>
            </a:r>
          </a:p>
          <a:p>
            <a:pPr algn="just" defTabSz="5768975">
              <a:lnSpc>
                <a:spcPct val="170000"/>
              </a:lnSpc>
              <a:spcAft>
                <a:spcPts val="600"/>
              </a:spcAft>
            </a:pPr>
            <a:r>
              <a:rPr lang="pt-BR" altLang="pt-BR" sz="2600" dirty="0" smtClean="0">
                <a:solidFill>
                  <a:schemeClr val="tx1"/>
                </a:solidFill>
              </a:rPr>
              <a:t>A equipe móvel de prevenção deve esclarecer a importância das atividades preventivas em PNE e como realizá-las pelos educadores, para que se tornem práticas cotidianas nas escolas. </a:t>
            </a:r>
            <a:endParaRPr lang="pt-BR" altLang="pt-BR" sz="2600" b="1" dirty="0" smtClean="0">
              <a:solidFill>
                <a:schemeClr val="tx1"/>
              </a:solidFill>
            </a:endParaRPr>
          </a:p>
          <a:p>
            <a:pPr algn="l"/>
            <a:endParaRPr lang="pt-BR" sz="2000" b="1" dirty="0" smtClean="0">
              <a:solidFill>
                <a:schemeClr val="tx1"/>
              </a:solidFill>
            </a:endParaRPr>
          </a:p>
          <a:p>
            <a:pPr algn="l"/>
            <a:r>
              <a:rPr lang="pt-BR" sz="2000" b="1" dirty="0" smtClean="0">
                <a:solidFill>
                  <a:schemeClr val="tx1"/>
                </a:solidFill>
              </a:rPr>
              <a:t>Referências </a:t>
            </a:r>
          </a:p>
          <a:p>
            <a:pPr algn="just" defTabSz="5768975">
              <a:spcBef>
                <a:spcPct val="50000"/>
              </a:spcBef>
            </a:pPr>
            <a:r>
              <a:rPr lang="pt-BR" altLang="pt-BR" sz="2200" dirty="0" smtClean="0">
                <a:solidFill>
                  <a:schemeClr val="tx1"/>
                </a:solidFill>
              </a:rPr>
              <a:t>BRASIL. MINISTÉRIO DA SAÚDE. Projeto SB Brasil 2003: Condições de Saúde Bucal da População Brasileira 2002-2003: resultados/Ministério da Saúde, Secretária da atenção à saúde, Departamento de Atenção Básica, Brasília: Ministério da Saúde, 2004. </a:t>
            </a:r>
          </a:p>
          <a:p>
            <a:pPr algn="just" defTabSz="5768975">
              <a:spcBef>
                <a:spcPct val="50000"/>
              </a:spcBef>
            </a:pPr>
            <a:r>
              <a:rPr lang="pt-BR" altLang="pt-BR" sz="2200" dirty="0" smtClean="0">
                <a:solidFill>
                  <a:schemeClr val="tx1"/>
                </a:solidFill>
              </a:rPr>
              <a:t>CARDOSO AMR, BRITO DBA, ALVES VF, PADILHA WWN. O acesso ao cuidado em Saúde Bucal para crianças com Deficiência Motora: Perspectivas dos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Cuidadores</a:t>
            </a:r>
            <a:r>
              <a:rPr lang="pt-BR" altLang="pt-BR" sz="2200" dirty="0" smtClean="0">
                <a:solidFill>
                  <a:schemeClr val="tx1"/>
                </a:solidFill>
              </a:rPr>
              <a:t>.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Pesq</a:t>
            </a:r>
            <a:r>
              <a:rPr lang="pt-BR" altLang="pt-BR" sz="2200" dirty="0" smtClean="0">
                <a:solidFill>
                  <a:schemeClr val="tx1"/>
                </a:solidFill>
              </a:rPr>
              <a:t> Brás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Odontoped</a:t>
            </a:r>
            <a:r>
              <a:rPr lang="pt-BR" altLang="pt-BR" sz="2200" dirty="0" smtClean="0">
                <a:solidFill>
                  <a:schemeClr val="tx1"/>
                </a:solidFill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Clin</a:t>
            </a:r>
            <a:r>
              <a:rPr lang="pt-BR" altLang="pt-BR" sz="2200" dirty="0" smtClean="0">
                <a:solidFill>
                  <a:schemeClr val="tx1"/>
                </a:solidFill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Integr</a:t>
            </a:r>
            <a:r>
              <a:rPr lang="pt-BR" altLang="pt-BR" sz="2200" dirty="0" smtClean="0">
                <a:solidFill>
                  <a:schemeClr val="tx1"/>
                </a:solidFill>
              </a:rPr>
              <a:t>, 2011; 11(4):593-99.</a:t>
            </a:r>
          </a:p>
          <a:p>
            <a:pPr algn="just" defTabSz="5768975">
              <a:spcBef>
                <a:spcPct val="50000"/>
              </a:spcBef>
            </a:pPr>
            <a:r>
              <a:rPr lang="pt-BR" altLang="pt-BR" sz="2200" dirty="0" smtClean="0">
                <a:solidFill>
                  <a:schemeClr val="tx1"/>
                </a:solidFill>
              </a:rPr>
              <a:t>CARDOSO AMR, CAVALCANTI YW, PADILHA WWN. Impacto de programa de promoção em Saúde Bucal para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Cuidadores</a:t>
            </a:r>
            <a:r>
              <a:rPr lang="pt-BR" altLang="pt-BR" sz="2200" dirty="0" smtClean="0">
                <a:solidFill>
                  <a:schemeClr val="tx1"/>
                </a:solidFill>
              </a:rPr>
              <a:t> e crianças com paralisia cerebral.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Pesq</a:t>
            </a:r>
            <a:r>
              <a:rPr lang="pt-BR" altLang="pt-BR" sz="2200" dirty="0" smtClean="0">
                <a:solidFill>
                  <a:schemeClr val="tx1"/>
                </a:solidFill>
              </a:rPr>
              <a:t> Brás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Odontoped</a:t>
            </a:r>
            <a:r>
              <a:rPr lang="pt-BR" altLang="pt-BR" sz="2200" dirty="0" smtClean="0">
                <a:solidFill>
                  <a:schemeClr val="tx1"/>
                </a:solidFill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Clin</a:t>
            </a:r>
            <a:r>
              <a:rPr lang="pt-BR" altLang="pt-BR" sz="2200" dirty="0" smtClean="0">
                <a:solidFill>
                  <a:schemeClr val="tx1"/>
                </a:solidFill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Integr</a:t>
            </a:r>
            <a:r>
              <a:rPr lang="pt-BR" altLang="pt-BR" sz="2200" dirty="0" smtClean="0">
                <a:solidFill>
                  <a:schemeClr val="tx1"/>
                </a:solidFill>
              </a:rPr>
              <a:t>, 2011; 11(2):223-9.</a:t>
            </a:r>
          </a:p>
          <a:p>
            <a:pPr algn="just" defTabSz="5768975">
              <a:spcBef>
                <a:spcPct val="50000"/>
              </a:spcBef>
            </a:pPr>
            <a:r>
              <a:rPr lang="pt-BR" altLang="pt-BR" sz="2200" dirty="0" smtClean="0">
                <a:solidFill>
                  <a:schemeClr val="tx1"/>
                </a:solidFill>
              </a:rPr>
              <a:t>CARVALHO, THEREZA H. L; PINHEIRO, NARJARA M.S; SANTOS, JOSÉ M.; COSTA, LUCIANA. Estratégias de promoção de saúde  para crianças em idade pré-escolar do município de Patos – PB.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Rev</a:t>
            </a:r>
            <a:r>
              <a:rPr lang="pt-BR" altLang="pt-BR" sz="2200" dirty="0" smtClean="0">
                <a:solidFill>
                  <a:schemeClr val="tx1"/>
                </a:solidFill>
              </a:rPr>
              <a:t> </a:t>
            </a:r>
            <a:r>
              <a:rPr lang="pt-BR" altLang="pt-BR" sz="2200" dirty="0" err="1" smtClean="0">
                <a:solidFill>
                  <a:schemeClr val="tx1"/>
                </a:solidFill>
              </a:rPr>
              <a:t>Odonto</a:t>
            </a:r>
            <a:r>
              <a:rPr lang="pt-BR" altLang="pt-BR" sz="2200" dirty="0" smtClean="0">
                <a:solidFill>
                  <a:schemeClr val="tx1"/>
                </a:solidFill>
              </a:rPr>
              <a:t> UNESP, 2013; 42(6) : 102-3. </a:t>
            </a:r>
            <a:endParaRPr lang="pt-BR" altLang="pt-BR" sz="22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1510" y="827584"/>
            <a:ext cx="43204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2000" b="1" noProof="0" dirty="0" smtClean="0"/>
              <a:t>A</a:t>
            </a:r>
            <a:r>
              <a:rPr lang="pt-BR" altLang="pt-BR" sz="2000" b="1" dirty="0" err="1" smtClean="0"/>
              <a:t>ssistência</a:t>
            </a:r>
            <a:r>
              <a:rPr lang="pt-BR" altLang="pt-BR" sz="2000" b="1" dirty="0" smtClean="0"/>
              <a:t> e prevenção em saúde bucal realizada pela unidade móvel odontológica para crianças portadoras de necessidades especiais em Campo Grande/MS. </a:t>
            </a:r>
            <a:endParaRPr lang="pt-BR" sz="2000" b="1" dirty="0" smtClean="0"/>
          </a:p>
          <a:p>
            <a:pPr>
              <a:spcBef>
                <a:spcPct val="0"/>
              </a:spcBef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Autores: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pt-BR" altLang="pt-BR" sz="1700" dirty="0" smtClean="0"/>
              <a:t>Selma Leandro G Dias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Instituição: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Escola Técnica do SUS – “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Profª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1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Ena</a:t>
            </a:r>
            <a:r>
              <a:rPr kumimoji="0" lang="pt-BR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Araújo Galvão</a:t>
            </a:r>
            <a:r>
              <a:rPr kumimoji="0" lang="pt-BR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pt-BR" sz="1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521</Words>
  <Application>Microsoft Office PowerPoint</Application>
  <PresentationFormat>Apresentação na tela (16:9)</PresentationFormat>
  <Paragraphs>46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Trabalhos da Categoria: Neuroreabilitação</dc:title>
  <dc:creator>.</dc:creator>
  <cp:lastModifiedBy>Nubia Brelaz Nunes</cp:lastModifiedBy>
  <cp:revision>30</cp:revision>
  <dcterms:created xsi:type="dcterms:W3CDTF">2012-06-25T20:02:38Z</dcterms:created>
  <dcterms:modified xsi:type="dcterms:W3CDTF">2014-10-24T14:18:58Z</dcterms:modified>
</cp:coreProperties>
</file>