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63" r:id="rId4"/>
    <p:sldId id="257" r:id="rId5"/>
    <p:sldId id="259" r:id="rId6"/>
    <p:sldId id="260" r:id="rId7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66" y="-486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796778" y="488951"/>
            <a:ext cx="867966" cy="1040130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2882" y="488951"/>
            <a:ext cx="2518172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21"/>
            <a:ext cx="4371975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2882" y="2844802"/>
            <a:ext cx="1693069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71676" y="2844802"/>
            <a:ext cx="1693069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6" y="2046817"/>
            <a:ext cx="2272606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6" y="2899833"/>
            <a:ext cx="2272606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8" y="2046817"/>
            <a:ext cx="2273498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6" y="364067"/>
            <a:ext cx="1692176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70"/>
            <a:ext cx="2875360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6" y="1913468"/>
            <a:ext cx="1692176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2"/>
            <a:ext cx="30861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3"/>
            <a:ext cx="30861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23/10/2014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7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730C-3F1D-476B-8314-B9F394CA15CA}" type="datetimeFigureOut">
              <a:rPr lang="pt-BR" smtClean="0"/>
              <a:pPr/>
              <a:t>23/10/2014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7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7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8105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62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11510" y="2843808"/>
            <a:ext cx="4428492" cy="597666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t-BR" sz="2000" b="1" dirty="0" smtClean="0">
                <a:solidFill>
                  <a:schemeClr val="tx1"/>
                </a:solidFill>
              </a:rPr>
              <a:t>Introdução:</a:t>
            </a:r>
            <a:endParaRPr lang="pt-BR" sz="1900" b="1" dirty="0" smtClean="0">
              <a:solidFill>
                <a:schemeClr val="tx1"/>
              </a:solidFill>
            </a:endParaRPr>
          </a:p>
          <a:p>
            <a:pPr algn="just"/>
            <a:r>
              <a:rPr lang="pt-BR" sz="1900" dirty="0">
                <a:solidFill>
                  <a:schemeClr val="tx1"/>
                </a:solidFill>
              </a:rPr>
              <a:t>O </a:t>
            </a:r>
            <a:r>
              <a:rPr lang="pt-BR" sz="1900" dirty="0" smtClean="0">
                <a:solidFill>
                  <a:schemeClr val="tx1"/>
                </a:solidFill>
              </a:rPr>
              <a:t>CETAS/RO realizou </a:t>
            </a:r>
            <a:r>
              <a:rPr lang="pt-BR" sz="1900" dirty="0">
                <a:solidFill>
                  <a:schemeClr val="tx1"/>
                </a:solidFill>
              </a:rPr>
              <a:t>suas primeiras turmas do curso Qualificação em Assistência em Enfermagem para Melhoria da Qualidade no Atendimento ao Usuário do SUS a partir do ano de 2013, nos municípios de Porto Velho, Cacoal e Ariquemes, visando atender a demanda de servidores estaduais, municipais e </a:t>
            </a:r>
            <a:r>
              <a:rPr lang="pt-BR" sz="1900" dirty="0" smtClean="0">
                <a:solidFill>
                  <a:schemeClr val="tx1"/>
                </a:solidFill>
              </a:rPr>
              <a:t>federais, </a:t>
            </a:r>
            <a:r>
              <a:rPr lang="pt-BR" sz="1900" dirty="0">
                <a:solidFill>
                  <a:schemeClr val="tx1"/>
                </a:solidFill>
              </a:rPr>
              <a:t>inseridos no </a:t>
            </a:r>
            <a:r>
              <a:rPr lang="pt-BR" sz="1900" dirty="0" smtClean="0">
                <a:solidFill>
                  <a:schemeClr val="tx1"/>
                </a:solidFill>
              </a:rPr>
              <a:t>SUS.</a:t>
            </a:r>
          </a:p>
          <a:p>
            <a:pPr algn="just"/>
            <a:r>
              <a:rPr lang="pt-BR" sz="1900" dirty="0" smtClean="0">
                <a:solidFill>
                  <a:schemeClr val="tx1"/>
                </a:solidFill>
              </a:rPr>
              <a:t>Proposta do curso: </a:t>
            </a:r>
            <a:r>
              <a:rPr lang="pt-BR" sz="1900" dirty="0">
                <a:solidFill>
                  <a:schemeClr val="tx1"/>
                </a:solidFill>
              </a:rPr>
              <a:t>fortalecer e tornar imperiosa a viabilização de estratégias para a qualificação dos trabalhadores da saúde através da articulação e constante sintonia com a realidade regional do Estado de Rondônia, desenvolvendo a constante atualização do profissional na correta aplicação das Normas e Procedimentos Operacionais dentro da enfermagem, resgatando não apenas a perspectiva dos conhecimentos técnicos, mas principalmente a postura ética, comprometida com a melhoria da qualidade de vida da população. </a:t>
            </a:r>
            <a:endParaRPr lang="pt-BR" sz="1900" dirty="0" smtClean="0">
              <a:solidFill>
                <a:schemeClr val="tx1"/>
              </a:solidFill>
            </a:endParaRPr>
          </a:p>
          <a:p>
            <a:pPr algn="just"/>
            <a:r>
              <a:rPr lang="pt-BR" sz="1900" dirty="0" smtClean="0">
                <a:solidFill>
                  <a:schemeClr val="tx1"/>
                </a:solidFill>
              </a:rPr>
              <a:t>Com </a:t>
            </a:r>
            <a:r>
              <a:rPr lang="pt-BR" sz="1900" dirty="0">
                <a:solidFill>
                  <a:schemeClr val="tx1"/>
                </a:solidFill>
              </a:rPr>
              <a:t>base nesta visão foi desenvolvido como projeto de conclusão do curso o trabalho de Avaliação Diagnóstica da Qualidade do Serviço em diversas unidades de saúde estaduais e municipais onde os alunos foram inseridos durante a parte prática do curso (denominada dispersão).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11510" y="971600"/>
            <a:ext cx="43204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Título do Trabalho: </a:t>
            </a:r>
            <a:r>
              <a:rPr lang="pt-BR" sz="1600" b="1" dirty="0">
                <a:latin typeface="+mj-lt"/>
              </a:rPr>
              <a:t>AVALIAÇÃO DIAGNÓSTICA DA QUALIDADE DO SERVIÇO EM  UNIDADES DE SAÚDE PUBLICA NO ESTADO DE RONDÔNIA</a:t>
            </a: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Autoras: </a:t>
            </a:r>
            <a:r>
              <a:rPr lang="pt-BR" sz="1600" u="sng" dirty="0" smtClean="0">
                <a:latin typeface="+mj-lt"/>
              </a:rPr>
              <a:t>Lisséia </a:t>
            </a:r>
            <a:r>
              <a:rPr lang="pt-BR" sz="1600" u="sng" dirty="0">
                <a:latin typeface="+mj-lt"/>
              </a:rPr>
              <a:t>Cristiane Souza do </a:t>
            </a:r>
            <a:r>
              <a:rPr lang="pt-BR" sz="1600" u="sng" dirty="0" smtClean="0">
                <a:latin typeface="+mj-lt"/>
              </a:rPr>
              <a:t>Vale</a:t>
            </a:r>
            <a:r>
              <a:rPr lang="pt-BR" sz="1600" dirty="0" smtClean="0">
                <a:latin typeface="+mj-lt"/>
              </a:rPr>
              <a:t>.</a:t>
            </a:r>
            <a:endParaRPr lang="pt-BR" sz="1600" dirty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                Angelita </a:t>
            </a:r>
            <a:r>
              <a:rPr lang="pt-BR" sz="1600" dirty="0">
                <a:latin typeface="+mj-lt"/>
              </a:rPr>
              <a:t>de Almeida Rosa </a:t>
            </a:r>
            <a:r>
              <a:rPr lang="pt-BR" sz="1600" dirty="0" smtClean="0">
                <a:latin typeface="+mj-lt"/>
              </a:rPr>
              <a:t>Mendes;</a:t>
            </a:r>
            <a:endParaRPr lang="pt-BR" sz="1600" dirty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                Joelma </a:t>
            </a:r>
            <a:r>
              <a:rPr lang="pt-BR" sz="1600" dirty="0">
                <a:latin typeface="+mj-lt"/>
              </a:rPr>
              <a:t>Rosária da </a:t>
            </a:r>
            <a:r>
              <a:rPr lang="pt-BR" sz="1600" dirty="0" smtClean="0">
                <a:latin typeface="+mj-lt"/>
              </a:rPr>
              <a:t>Silva.</a:t>
            </a:r>
            <a: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Instituição: </a:t>
            </a:r>
            <a: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CETAS/RO</a:t>
            </a:r>
            <a:endParaRPr kumimoji="0" lang="pt-BR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1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1510" y="2987824"/>
            <a:ext cx="4392488" cy="5688632"/>
          </a:xfrm>
        </p:spPr>
        <p:txBody>
          <a:bodyPr>
            <a:noAutofit/>
          </a:bodyPr>
          <a:lstStyle/>
          <a:p>
            <a:pPr algn="l"/>
            <a:r>
              <a:rPr lang="pt-BR" sz="1700" b="1" dirty="0" smtClean="0">
                <a:solidFill>
                  <a:schemeClr val="tx1"/>
                </a:solidFill>
              </a:rPr>
              <a:t>Material e Métodos:</a:t>
            </a:r>
          </a:p>
          <a:p>
            <a:pPr algn="just"/>
            <a:r>
              <a:rPr lang="pt-BR" sz="1600" dirty="0" smtClean="0">
                <a:solidFill>
                  <a:schemeClr val="tx1"/>
                </a:solidFill>
              </a:rPr>
              <a:t>A </a:t>
            </a:r>
            <a:r>
              <a:rPr lang="pt-BR" sz="1600" dirty="0">
                <a:solidFill>
                  <a:schemeClr val="tx1"/>
                </a:solidFill>
              </a:rPr>
              <a:t>metodologia utilizada na confecção do projeto foi a divisão da turma em grupos que realizaram durante a dispersão, sob a monitoria dos docentes, a observação dos serviços e entrevistas a profissionais e usuários, utilizando roteiro previamente desenvolvido pelos docentes junto com a coordenação do curso.  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just"/>
            <a:r>
              <a:rPr lang="pt-BR" sz="1600" dirty="0" smtClean="0">
                <a:solidFill>
                  <a:schemeClr val="tx1"/>
                </a:solidFill>
              </a:rPr>
              <a:t>Esta </a:t>
            </a:r>
            <a:r>
              <a:rPr lang="pt-BR" sz="1600" dirty="0">
                <a:solidFill>
                  <a:schemeClr val="tx1"/>
                </a:solidFill>
              </a:rPr>
              <a:t>estratégia foi aplicada incialmente na turma de Porto Velho (1ª turma do curso) no qual foram avaliadas duas unidades estaduais de saúde (o hospital de referência e o hospital infantil).  Ao final percebeu-se que a proposta atingiu os objetivos e o modelo foi aplicado nas turmas subsequentes nos municípios de Cacoal (avaliado setores da Unidade Mista Municipal e da Maternidade Municipal) e Ariquemes (avaliado setores do Hospital Regional e do Hospital Municipal da Criança).  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just"/>
            <a:r>
              <a:rPr lang="pt-BR" sz="1600" dirty="0">
                <a:solidFill>
                  <a:schemeClr val="tx1"/>
                </a:solidFill>
              </a:rPr>
              <a:t>Foram avaliados 12 setores de 06 unidades de saúde, com 68 profissionais capacitados no estado que concluíram o processo a partir de julho de 2014</a:t>
            </a:r>
            <a:r>
              <a:rPr lang="pt-BR" sz="1600" dirty="0" smtClean="0">
                <a:solidFill>
                  <a:schemeClr val="tx1"/>
                </a:solidFill>
              </a:rPr>
              <a:t>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11510" y="971600"/>
            <a:ext cx="43204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Título do Trabalho: </a:t>
            </a:r>
            <a:r>
              <a:rPr lang="pt-BR" sz="1600" b="1" dirty="0">
                <a:latin typeface="+mj-lt"/>
              </a:rPr>
              <a:t>AVALIAÇÃO DIAGNÓSTICA DA QUALIDADE DO SERVIÇO EM  UNIDADES DE SAÚDE PUBLICA NO ESTADO DE RONDÔNIA</a:t>
            </a: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Autoras: </a:t>
            </a:r>
            <a:r>
              <a:rPr lang="pt-BR" sz="1600" u="sng" dirty="0" smtClean="0">
                <a:latin typeface="+mj-lt"/>
              </a:rPr>
              <a:t>Lisséia </a:t>
            </a:r>
            <a:r>
              <a:rPr lang="pt-BR" sz="1600" u="sng" dirty="0">
                <a:latin typeface="+mj-lt"/>
              </a:rPr>
              <a:t>Cristiane Souza do </a:t>
            </a:r>
            <a:r>
              <a:rPr lang="pt-BR" sz="1600" u="sng" dirty="0" smtClean="0">
                <a:latin typeface="+mj-lt"/>
              </a:rPr>
              <a:t>Vale</a:t>
            </a:r>
            <a:r>
              <a:rPr lang="pt-BR" sz="1600" dirty="0" smtClean="0">
                <a:latin typeface="+mj-lt"/>
              </a:rPr>
              <a:t>.</a:t>
            </a:r>
            <a:endParaRPr lang="pt-BR" sz="1600" dirty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                Angelita </a:t>
            </a:r>
            <a:r>
              <a:rPr lang="pt-BR" sz="1600" dirty="0">
                <a:latin typeface="+mj-lt"/>
              </a:rPr>
              <a:t>de Almeida Rosa </a:t>
            </a:r>
            <a:r>
              <a:rPr lang="pt-BR" sz="1600" dirty="0" smtClean="0">
                <a:latin typeface="+mj-lt"/>
              </a:rPr>
              <a:t>Mendes;</a:t>
            </a:r>
            <a:endParaRPr lang="pt-BR" sz="1600" dirty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                Joelma </a:t>
            </a:r>
            <a:r>
              <a:rPr lang="pt-BR" sz="1600" dirty="0">
                <a:latin typeface="+mj-lt"/>
              </a:rPr>
              <a:t>Rosária da </a:t>
            </a:r>
            <a:r>
              <a:rPr lang="pt-BR" sz="1600" dirty="0" smtClean="0">
                <a:latin typeface="+mj-lt"/>
              </a:rPr>
              <a:t>Silva.</a:t>
            </a:r>
            <a: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Instituição: </a:t>
            </a:r>
            <a: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CETAS/RO</a:t>
            </a:r>
            <a:endParaRPr kumimoji="0" lang="pt-BR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1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411510" y="2915816"/>
            <a:ext cx="4392488" cy="597666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pt-BR" sz="2000" b="1" dirty="0" smtClean="0">
                <a:solidFill>
                  <a:schemeClr val="tx1"/>
                </a:solidFill>
              </a:rPr>
              <a:t>Material e Métodos: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</a:rPr>
              <a:t>No processo avaliativo do serviço foram verificados não somente situações diretamente ligadas a assistência de enfermagem como a capacidade técnica dos profissionais ou a satisfação do usuário, mas também fatores secundários que afetam a qualidade como os recursos materiais e humanos disponíveis (nas diversas especialidades exigidas ao funcionamento do serviço), ambiência, cumprimento das legislações de saúde.  </a:t>
            </a: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Ao </a:t>
            </a:r>
            <a:r>
              <a:rPr lang="pt-BR" sz="2000" dirty="0">
                <a:solidFill>
                  <a:schemeClr val="tx1"/>
                </a:solidFill>
              </a:rPr>
              <a:t>final os alunos apresentaram os projetos para os docentes e coordenação do curso e realizou-se o compartilhamento das discussões de cada grupo e suas conclusões. O consolidado final de cada grupo foi encaminhado às unidades de saúde avaliadas para permitir a ampliação dos objetivos propostos, de forma a não restringir somente aos alunos do curso, mas também aos gestores que colaboraram com a viabilização do curso e de suas ações</a:t>
            </a:r>
            <a:r>
              <a:rPr lang="pt-BR" sz="2000" dirty="0" smtClean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Atualmente o projeto está em sua segunda etapa: </a:t>
            </a:r>
            <a:r>
              <a:rPr lang="pt-BR" sz="2000" dirty="0">
                <a:solidFill>
                  <a:schemeClr val="tx1"/>
                </a:solidFill>
              </a:rPr>
              <a:t>apresentação das conclusões da avaliação aos gestores para viabilizar a aplicabilidade de ações propostas que não competem exclusivamente aos profissionais técnicos em enfermagem.</a:t>
            </a:r>
            <a:endParaRPr lang="pt-BR" sz="2000" dirty="0" smtClean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1510" y="971600"/>
            <a:ext cx="43204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Título do Trabalho: </a:t>
            </a:r>
            <a:r>
              <a:rPr lang="pt-BR" sz="1600" b="1" dirty="0">
                <a:latin typeface="+mj-lt"/>
              </a:rPr>
              <a:t>AVALIAÇÃO DIAGNÓSTICA DA QUALIDADE DO SERVIÇO EM  UNIDADES DE SAÚDE PUBLICA NO ESTADO DE RONDÔNIA</a:t>
            </a: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Autoras: </a:t>
            </a:r>
            <a:r>
              <a:rPr lang="pt-BR" sz="1600" u="sng" dirty="0" smtClean="0">
                <a:latin typeface="+mj-lt"/>
              </a:rPr>
              <a:t>Lisséia </a:t>
            </a:r>
            <a:r>
              <a:rPr lang="pt-BR" sz="1600" u="sng" dirty="0">
                <a:latin typeface="+mj-lt"/>
              </a:rPr>
              <a:t>Cristiane Souza do </a:t>
            </a:r>
            <a:r>
              <a:rPr lang="pt-BR" sz="1600" u="sng" dirty="0" smtClean="0">
                <a:latin typeface="+mj-lt"/>
              </a:rPr>
              <a:t>Vale</a:t>
            </a:r>
            <a:r>
              <a:rPr lang="pt-BR" sz="1600" dirty="0" smtClean="0">
                <a:latin typeface="+mj-lt"/>
              </a:rPr>
              <a:t>.</a:t>
            </a:r>
            <a:endParaRPr lang="pt-BR" sz="1600" dirty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                Angelita </a:t>
            </a:r>
            <a:r>
              <a:rPr lang="pt-BR" sz="1600" dirty="0">
                <a:latin typeface="+mj-lt"/>
              </a:rPr>
              <a:t>de Almeida Rosa </a:t>
            </a:r>
            <a:r>
              <a:rPr lang="pt-BR" sz="1600" dirty="0" smtClean="0">
                <a:latin typeface="+mj-lt"/>
              </a:rPr>
              <a:t>Mendes;</a:t>
            </a:r>
            <a:endParaRPr lang="pt-BR" sz="1600" dirty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                Joelma </a:t>
            </a:r>
            <a:r>
              <a:rPr lang="pt-BR" sz="1600" dirty="0">
                <a:latin typeface="+mj-lt"/>
              </a:rPr>
              <a:t>Rosária da </a:t>
            </a:r>
            <a:r>
              <a:rPr lang="pt-BR" sz="1600" dirty="0" smtClean="0">
                <a:latin typeface="+mj-lt"/>
              </a:rPr>
              <a:t>Silva.</a:t>
            </a:r>
            <a: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Instituição: </a:t>
            </a:r>
            <a: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CETAS/RO</a:t>
            </a:r>
            <a:endParaRPr kumimoji="0" lang="pt-BR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1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/>
        </p:nvSpPr>
        <p:spPr>
          <a:xfrm>
            <a:off x="411510" y="971600"/>
            <a:ext cx="43204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Título do Trabalho: </a:t>
            </a:r>
            <a:r>
              <a:rPr lang="pt-BR" sz="1600" b="1" dirty="0">
                <a:latin typeface="+mj-lt"/>
              </a:rPr>
              <a:t>AVALIAÇÃO DIAGNÓSTICA DA QUALIDADE DO SERVIÇO EM  UNIDADES DE SAÚDE PUBLICA NO ESTADO DE RONDÔNIA</a:t>
            </a: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Autoras: </a:t>
            </a:r>
            <a:r>
              <a:rPr lang="pt-BR" sz="1600" u="sng" dirty="0" smtClean="0">
                <a:latin typeface="+mj-lt"/>
              </a:rPr>
              <a:t>Lisséia </a:t>
            </a:r>
            <a:r>
              <a:rPr lang="pt-BR" sz="1600" u="sng" dirty="0">
                <a:latin typeface="+mj-lt"/>
              </a:rPr>
              <a:t>Cristiane Souza do </a:t>
            </a:r>
            <a:r>
              <a:rPr lang="pt-BR" sz="1600" u="sng" dirty="0" smtClean="0">
                <a:latin typeface="+mj-lt"/>
              </a:rPr>
              <a:t>Vale</a:t>
            </a:r>
            <a:r>
              <a:rPr lang="pt-BR" sz="1600" dirty="0" smtClean="0">
                <a:latin typeface="+mj-lt"/>
              </a:rPr>
              <a:t>.</a:t>
            </a:r>
            <a:endParaRPr lang="pt-BR" sz="1600" dirty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                Angelita </a:t>
            </a:r>
            <a:r>
              <a:rPr lang="pt-BR" sz="1600" dirty="0">
                <a:latin typeface="+mj-lt"/>
              </a:rPr>
              <a:t>de Almeida Rosa </a:t>
            </a:r>
            <a:r>
              <a:rPr lang="pt-BR" sz="1600" dirty="0" smtClean="0">
                <a:latin typeface="+mj-lt"/>
              </a:rPr>
              <a:t>Mendes;</a:t>
            </a:r>
            <a:endParaRPr lang="pt-BR" sz="1600" dirty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                Joelma </a:t>
            </a:r>
            <a:r>
              <a:rPr lang="pt-BR" sz="1600" dirty="0">
                <a:latin typeface="+mj-lt"/>
              </a:rPr>
              <a:t>Rosária da </a:t>
            </a:r>
            <a:r>
              <a:rPr lang="pt-BR" sz="1600" dirty="0" smtClean="0">
                <a:latin typeface="+mj-lt"/>
              </a:rPr>
              <a:t>Silva.</a:t>
            </a:r>
            <a: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Instituição: </a:t>
            </a:r>
            <a: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CETAS/RO</a:t>
            </a:r>
            <a:endParaRPr kumimoji="0" lang="pt-BR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Lisseia\Cetas\Projeto\Imagens\DSC_0073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10" y="2915817"/>
            <a:ext cx="185167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isseia\Cetas\Projeto\Imagens\DSC_0077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42" y="2915817"/>
            <a:ext cx="1931388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isseia\Cetas\Projeto\Imagens\Fotos Cacoal\20140801_15381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10" y="4860033"/>
            <a:ext cx="1851670" cy="13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isseia\Cetas\Projeto\Imagens\Fotos Cacoal\20140801_08361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296" y="4860033"/>
            <a:ext cx="2067694" cy="13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isseia\Cetas\Projeto\Imagens\Fotos Cacoal\20140801_1019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10" y="6948264"/>
            <a:ext cx="185167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isseia\Cetas\Projeto\Imagens\Fotos Cacoal\20140801_10425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297" y="6948265"/>
            <a:ext cx="206769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6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1510" y="2555776"/>
            <a:ext cx="4320480" cy="5976664"/>
          </a:xfrm>
        </p:spPr>
        <p:txBody>
          <a:bodyPr>
            <a:noAutofit/>
          </a:bodyPr>
          <a:lstStyle/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Discussão e Conclusão:</a:t>
            </a:r>
          </a:p>
          <a:p>
            <a:pPr algn="just"/>
            <a:r>
              <a:rPr lang="pt-BR" sz="1600" dirty="0" smtClean="0">
                <a:solidFill>
                  <a:schemeClr val="tx1"/>
                </a:solidFill>
              </a:rPr>
              <a:t>Percebem-se que os  </a:t>
            </a:r>
            <a:r>
              <a:rPr lang="pt-BR" sz="1600" dirty="0">
                <a:solidFill>
                  <a:schemeClr val="tx1"/>
                </a:solidFill>
              </a:rPr>
              <a:t>alunos </a:t>
            </a:r>
            <a:r>
              <a:rPr lang="pt-BR" sz="1600" dirty="0" smtClean="0">
                <a:solidFill>
                  <a:schemeClr val="tx1"/>
                </a:solidFill>
              </a:rPr>
              <a:t>estão desenvolvendo </a:t>
            </a:r>
            <a:r>
              <a:rPr lang="pt-BR" sz="1600" dirty="0">
                <a:solidFill>
                  <a:schemeClr val="tx1"/>
                </a:solidFill>
              </a:rPr>
              <a:t>ações que estão modificando de forma gradual a qualidade do atendimento, </a:t>
            </a:r>
            <a:r>
              <a:rPr lang="pt-BR" sz="1600" dirty="0" smtClean="0">
                <a:solidFill>
                  <a:schemeClr val="tx1"/>
                </a:solidFill>
              </a:rPr>
              <a:t>através de </a:t>
            </a:r>
            <a:r>
              <a:rPr lang="pt-BR" sz="1600" dirty="0">
                <a:solidFill>
                  <a:schemeClr val="tx1"/>
                </a:solidFill>
              </a:rPr>
              <a:t>conversas com outros profissionais com que atuam, </a:t>
            </a:r>
            <a:r>
              <a:rPr lang="pt-BR" sz="1600" dirty="0" smtClean="0">
                <a:solidFill>
                  <a:schemeClr val="tx1"/>
                </a:solidFill>
              </a:rPr>
              <a:t>ou </a:t>
            </a:r>
            <a:r>
              <a:rPr lang="pt-BR" sz="1600" dirty="0">
                <a:solidFill>
                  <a:schemeClr val="tx1"/>
                </a:solidFill>
              </a:rPr>
              <a:t>pela mudança de comportamentos que adotavam e que </a:t>
            </a:r>
            <a:r>
              <a:rPr lang="pt-BR" sz="1600" dirty="0" smtClean="0">
                <a:solidFill>
                  <a:schemeClr val="tx1"/>
                </a:solidFill>
              </a:rPr>
              <a:t>perceberam </a:t>
            </a:r>
            <a:r>
              <a:rPr lang="pt-BR" sz="1600" dirty="0">
                <a:solidFill>
                  <a:schemeClr val="tx1"/>
                </a:solidFill>
              </a:rPr>
              <a:t>ser negativos para a qualidade da assistência prestada. </a:t>
            </a:r>
            <a:r>
              <a:rPr lang="pt-BR" sz="1600" dirty="0" smtClean="0">
                <a:solidFill>
                  <a:schemeClr val="tx1"/>
                </a:solidFill>
              </a:rPr>
              <a:t>Também </a:t>
            </a:r>
            <a:r>
              <a:rPr lang="pt-BR" sz="1600" dirty="0">
                <a:solidFill>
                  <a:schemeClr val="tx1"/>
                </a:solidFill>
              </a:rPr>
              <a:t>serviu como medida para quebra de paradigmas existentes nos serviços ao se ouvir a opinião do usuário sobre o serviço e sobre os problemas </a:t>
            </a:r>
            <a:r>
              <a:rPr lang="pt-BR" sz="1600" dirty="0" smtClean="0">
                <a:solidFill>
                  <a:schemeClr val="tx1"/>
                </a:solidFill>
              </a:rPr>
              <a:t>percebidos. </a:t>
            </a:r>
          </a:p>
          <a:p>
            <a:pPr algn="just"/>
            <a:r>
              <a:rPr lang="pt-BR" sz="1600" dirty="0" smtClean="0">
                <a:solidFill>
                  <a:schemeClr val="tx1"/>
                </a:solidFill>
              </a:rPr>
              <a:t>Este </a:t>
            </a:r>
            <a:r>
              <a:rPr lang="pt-BR" sz="1600" dirty="0">
                <a:solidFill>
                  <a:schemeClr val="tx1"/>
                </a:solidFill>
              </a:rPr>
              <a:t>projeto permitiu que os profissionais fossem preparados para atuar de forma consciente contribuindo na resolução de situações problemas que exijam capacidade de pensamento crítico e atitudes embasadas no conhecimento técnico-científico, estando apto a participar de programas e projetos na área de </a:t>
            </a:r>
            <a:r>
              <a:rPr lang="pt-BR" sz="1600" dirty="0" smtClean="0">
                <a:solidFill>
                  <a:schemeClr val="tx1"/>
                </a:solidFill>
              </a:rPr>
              <a:t>enfermagem; </a:t>
            </a:r>
            <a:r>
              <a:rPr lang="pt-BR" sz="1600" dirty="0">
                <a:solidFill>
                  <a:schemeClr val="tx1"/>
                </a:solidFill>
              </a:rPr>
              <a:t>reconhecendo a organização do processo de trabalho em enfermagem e do serviço de saúde no qual está inserido; promovendo o atendimento mais humanizado na perspectiva da visão integral do sujeito inserido no contexto social; aplicando na sua prática, conhecimentos adquiridos através de observação, reflexão e pesquisa em </a:t>
            </a:r>
            <a:r>
              <a:rPr lang="pt-BR" sz="1600" dirty="0" smtClean="0">
                <a:solidFill>
                  <a:schemeClr val="tx1"/>
                </a:solidFill>
              </a:rPr>
              <a:t>enfermagem.</a:t>
            </a:r>
            <a:endParaRPr lang="pt-BR" sz="1600" b="1" dirty="0" smtClean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1510" y="827584"/>
            <a:ext cx="43204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Título do Trabalho: </a:t>
            </a:r>
            <a:r>
              <a:rPr lang="pt-BR" sz="1600" b="1" dirty="0" smtClean="0">
                <a:latin typeface="+mj-lt"/>
              </a:rPr>
              <a:t>AVALIAÇÃO </a:t>
            </a:r>
            <a:r>
              <a:rPr lang="pt-BR" sz="1600" b="1" dirty="0">
                <a:latin typeface="+mj-lt"/>
              </a:rPr>
              <a:t>DIAGNÓSTICA DA QUALIDADE DO SERVIÇO EM  UNIDADES DE SAÚDE PUBLICA NO ESTADO DE RONDÔNIA</a:t>
            </a: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Autoras: </a:t>
            </a:r>
            <a:r>
              <a:rPr lang="pt-BR" sz="1600" u="sng" dirty="0" smtClean="0">
                <a:latin typeface="+mj-lt"/>
              </a:rPr>
              <a:t>Lisséia </a:t>
            </a:r>
            <a:r>
              <a:rPr lang="pt-BR" sz="1600" u="sng" dirty="0">
                <a:latin typeface="+mj-lt"/>
              </a:rPr>
              <a:t>Cristiane Souza do </a:t>
            </a:r>
            <a:r>
              <a:rPr lang="pt-BR" sz="1600" u="sng" dirty="0" smtClean="0">
                <a:latin typeface="+mj-lt"/>
              </a:rPr>
              <a:t>Vale</a:t>
            </a:r>
            <a:r>
              <a:rPr lang="pt-BR" sz="1600" dirty="0" smtClean="0">
                <a:latin typeface="+mj-lt"/>
              </a:rPr>
              <a:t>.</a:t>
            </a:r>
            <a:endParaRPr lang="pt-BR" sz="1600" dirty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                Angelita </a:t>
            </a:r>
            <a:r>
              <a:rPr lang="pt-BR" sz="1600" dirty="0">
                <a:latin typeface="+mj-lt"/>
              </a:rPr>
              <a:t>de Almeida Rosa </a:t>
            </a:r>
            <a:r>
              <a:rPr lang="pt-BR" sz="1600" dirty="0" smtClean="0">
                <a:latin typeface="+mj-lt"/>
              </a:rPr>
              <a:t>Mendes;</a:t>
            </a:r>
            <a:endParaRPr lang="pt-BR" sz="1600" dirty="0">
              <a:latin typeface="+mj-lt"/>
            </a:endParaRPr>
          </a:p>
          <a:p>
            <a:r>
              <a:rPr lang="pt-BR" sz="1600" dirty="0" smtClean="0">
                <a:latin typeface="+mj-lt"/>
              </a:rPr>
              <a:t>                Joelma </a:t>
            </a:r>
            <a:r>
              <a:rPr lang="pt-BR" sz="1600" dirty="0">
                <a:latin typeface="+mj-lt"/>
              </a:rPr>
              <a:t>Rosária da </a:t>
            </a:r>
            <a:r>
              <a:rPr lang="pt-BR" sz="1600" dirty="0" smtClean="0">
                <a:latin typeface="+mj-lt"/>
              </a:rPr>
              <a:t>Silva.</a:t>
            </a:r>
            <a: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Instituição: </a:t>
            </a:r>
            <a:r>
              <a:rPr kumimoji="0" lang="pt-B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CETAS/RO</a:t>
            </a:r>
            <a:endParaRPr kumimoji="0" lang="pt-BR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Tm="1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788</Words>
  <Application>Microsoft Office PowerPoint</Application>
  <PresentationFormat>Apresentação na tela (16:9)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Trabalhos da Categoria: Neuroreabilitação</dc:title>
  <dc:creator>.</dc:creator>
  <cp:lastModifiedBy>Nubia Brelaz Nunes</cp:lastModifiedBy>
  <cp:revision>33</cp:revision>
  <dcterms:created xsi:type="dcterms:W3CDTF">2012-06-25T20:02:38Z</dcterms:created>
  <dcterms:modified xsi:type="dcterms:W3CDTF">2014-10-23T19:55:26Z</dcterms:modified>
</cp:coreProperties>
</file>