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5" r:id="rId2"/>
    <p:sldId id="264" r:id="rId3"/>
    <p:sldId id="263" r:id="rId4"/>
    <p:sldId id="257" r:id="rId5"/>
    <p:sldId id="259" r:id="rId6"/>
    <p:sldId id="260" r:id="rId7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132" y="-114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165B5-0C69-4F1C-AE21-B517FDC86122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829D-53C3-414A-B496-9FCE95127D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3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829D-53C3-414A-B496-9FCE95127D5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96778" y="488951"/>
            <a:ext cx="867966" cy="104013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2882" y="488951"/>
            <a:ext cx="2518172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21"/>
            <a:ext cx="4371975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2882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71676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6" y="2046817"/>
            <a:ext cx="2272606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6" y="2899833"/>
            <a:ext cx="2272606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8" y="2046817"/>
            <a:ext cx="2273498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8" y="2899833"/>
            <a:ext cx="2273498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70"/>
            <a:ext cx="2875360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6" y="1913468"/>
            <a:ext cx="1692176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2"/>
            <a:ext cx="30861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3"/>
            <a:ext cx="30861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20/10/2014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730C-3F1D-476B-8314-B9F394CA15CA}" type="datetimeFigureOut">
              <a:rPr lang="pt-BR" smtClean="0"/>
              <a:pPr/>
              <a:t>20/10/2014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7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810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39502" y="2915816"/>
            <a:ext cx="4500500" cy="6048672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Introdução</a:t>
            </a:r>
          </a:p>
          <a:p>
            <a:pPr algn="l">
              <a:spcBef>
                <a:spcPts val="0"/>
              </a:spcBef>
            </a:pPr>
            <a:endParaRPr lang="pt-BR" sz="8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t-BR" sz="1700" dirty="0" smtClean="0">
                <a:solidFill>
                  <a:schemeClr val="tx1"/>
                </a:solidFill>
              </a:rPr>
              <a:t>A Educação em Saúde é um processo sistemático, contínuo e deve ser permanente, objetivando a formação e o desenvolvimento da consciência crítica do cidadão e estimulando a busca de soluções coletivas para os problemas vivenciados. Nesse contexto, o Curso Técnico em Saúde Bucal, desenvolvido pelo Centro de Formação de Pessoal para os Serviços de Saúde “Dr. Manoel da Costa Souza” do Rio Grande do Norte – CEFOPE, integrante da rede das Escolas Técnicas do SUS, no intuito de despertar nos alunos um entendimento ampliado sobre o conceito de saúde e sensibilizar sobre a importância da prática educativa na promoção da saúde, propôs a realização da I Feira de Educação em Saúde do </a:t>
            </a:r>
            <a:r>
              <a:rPr lang="pt-BR" sz="1700" dirty="0" err="1" smtClean="0">
                <a:solidFill>
                  <a:schemeClr val="tx1"/>
                </a:solidFill>
              </a:rPr>
              <a:t>Cefope</a:t>
            </a:r>
            <a:r>
              <a:rPr lang="pt-BR" sz="1700" dirty="0" smtClean="0">
                <a:solidFill>
                  <a:schemeClr val="tx1"/>
                </a:solidFill>
              </a:rPr>
              <a:t>/RN. </a:t>
            </a:r>
            <a:endParaRPr lang="pt-BR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7494" y="899592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1600" b="1" dirty="0" smtClean="0">
                <a:latin typeface="+mj-lt"/>
              </a:rPr>
              <a:t>Título do Trabalho: </a:t>
            </a:r>
            <a:r>
              <a:rPr lang="pt-BR" sz="1600" dirty="0" smtClean="0"/>
              <a:t>Feira de Educação em Saúde do Centro de Formação de Pessoal para os serviços de Saúde - CEFOPE/RN: Uma alternativa na construção da Promoção da Saúde</a:t>
            </a:r>
            <a:endParaRPr lang="pt-BR" sz="16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Autores: </a:t>
            </a:r>
            <a:r>
              <a:rPr lang="pt-BR" sz="1600" dirty="0" smtClean="0">
                <a:latin typeface="+mj-lt"/>
              </a:rPr>
              <a:t>Flávia Andréa B. de Medeiros/ Ana Larissa F. de Holanda/ </a:t>
            </a:r>
            <a:r>
              <a:rPr lang="pt-BR" sz="1600" dirty="0" err="1" smtClean="0">
                <a:latin typeface="+mj-lt"/>
              </a:rPr>
              <a:t>Lêda</a:t>
            </a:r>
            <a:r>
              <a:rPr lang="pt-BR" sz="1600" dirty="0" smtClean="0">
                <a:latin typeface="+mj-lt"/>
              </a:rPr>
              <a:t> Mª de M. </a:t>
            </a:r>
            <a:r>
              <a:rPr lang="pt-BR" sz="1600" dirty="0" err="1" smtClean="0">
                <a:latin typeface="+mj-lt"/>
              </a:rPr>
              <a:t>Hansen</a:t>
            </a:r>
            <a:r>
              <a:rPr lang="pt-BR" sz="1600" dirty="0" smtClean="0">
                <a:latin typeface="+mj-lt"/>
              </a:rPr>
              <a:t>/ Adriana G. Maia</a:t>
            </a:r>
          </a:p>
          <a:p>
            <a:pPr lvl="0">
              <a:spcBef>
                <a:spcPct val="0"/>
              </a:spcBef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Instituição: </a:t>
            </a:r>
            <a:r>
              <a:rPr lang="pt-BR" sz="1600" b="1" dirty="0" smtClean="0">
                <a:latin typeface="+mj-lt"/>
              </a:rPr>
              <a:t>CEFOPE/RN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9502" y="2987824"/>
            <a:ext cx="4536504" cy="5976664"/>
          </a:xfrm>
        </p:spPr>
        <p:txBody>
          <a:bodyPr>
            <a:noAutofit/>
          </a:bodyPr>
          <a:lstStyle/>
          <a:p>
            <a:pPr algn="just"/>
            <a:r>
              <a:rPr lang="pt-BR" sz="1800" b="1" dirty="0" smtClean="0">
                <a:solidFill>
                  <a:schemeClr val="tx1"/>
                </a:solidFill>
              </a:rPr>
              <a:t>Material e Métodos</a:t>
            </a:r>
          </a:p>
          <a:p>
            <a:pPr algn="just">
              <a:spcBef>
                <a:spcPts val="0"/>
              </a:spcBef>
            </a:pPr>
            <a:endParaRPr lang="pt-BR" sz="1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 smtClean="0">
                <a:solidFill>
                  <a:schemeClr val="tx1"/>
                </a:solidFill>
              </a:rPr>
              <a:t>Todos os Cursos Técnicos oferecidos pelo CEFOPE/RN possuem um Módulo inicial comum, em suas grades curriculares, o qual denominamos de Módulo I. Entre seus componentes curriculares, há o  componente </a:t>
            </a:r>
            <a:r>
              <a:rPr lang="pt-BR" sz="1700" b="1" dirty="0" smtClean="0">
                <a:solidFill>
                  <a:schemeClr val="tx1"/>
                </a:solidFill>
              </a:rPr>
              <a:t>Comunicação e Educação em Saúde</a:t>
            </a:r>
            <a:r>
              <a:rPr lang="pt-BR" sz="17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 smtClean="0">
                <a:solidFill>
                  <a:schemeClr val="tx1"/>
                </a:solidFill>
              </a:rPr>
              <a:t>A Feira foi planejada, no decorrer das aulas deste componente, da seguinte forma: Os alunos foram divididos em  grupos, onde cada um escolheu um tema ligado à saúde e trabalhou de acordo com os ciclos de vida da população e grupos de risco. Os alunos planejaram, prepararam e apresentaram uma atividade educativa para a comunidade e toda a equipe da escola.</a:t>
            </a:r>
            <a:endParaRPr lang="pt-BR" sz="170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7494" y="899592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1600" b="1" dirty="0" smtClean="0">
                <a:latin typeface="+mj-lt"/>
              </a:rPr>
              <a:t>Título do Trabalho: </a:t>
            </a:r>
            <a:r>
              <a:rPr lang="pt-BR" sz="1600" dirty="0" smtClean="0"/>
              <a:t>Feira de Educação em Saúde do Centro de Formação de Pessoal para os serviços de Saúde - CEFOPE/RN: Uma alternativa na construção da Promoção da Saúde</a:t>
            </a:r>
            <a:endParaRPr lang="pt-BR" sz="16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Autores: </a:t>
            </a:r>
            <a:r>
              <a:rPr lang="pt-BR" sz="1600" dirty="0" smtClean="0">
                <a:latin typeface="+mj-lt"/>
              </a:rPr>
              <a:t>Flávia Andréa B. de Medeiros/ Ana Larissa F. de Holanda/ </a:t>
            </a:r>
            <a:r>
              <a:rPr lang="pt-BR" sz="1600" dirty="0" err="1" smtClean="0">
                <a:latin typeface="+mj-lt"/>
              </a:rPr>
              <a:t>Lêda</a:t>
            </a:r>
            <a:r>
              <a:rPr lang="pt-BR" sz="1600" dirty="0" smtClean="0">
                <a:latin typeface="+mj-lt"/>
              </a:rPr>
              <a:t> Mª de M. </a:t>
            </a:r>
            <a:r>
              <a:rPr lang="pt-BR" sz="1600" dirty="0" err="1" smtClean="0">
                <a:latin typeface="+mj-lt"/>
              </a:rPr>
              <a:t>Hansen</a:t>
            </a:r>
            <a:r>
              <a:rPr lang="pt-BR" sz="1600" dirty="0" smtClean="0">
                <a:latin typeface="+mj-lt"/>
              </a:rPr>
              <a:t>/ Adriana G. Maia</a:t>
            </a:r>
          </a:p>
          <a:p>
            <a:pPr lvl="0">
              <a:spcBef>
                <a:spcPct val="0"/>
              </a:spcBef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Instituição: </a:t>
            </a:r>
            <a:r>
              <a:rPr lang="pt-BR" sz="1600" b="1" dirty="0" smtClean="0">
                <a:latin typeface="+mj-lt"/>
              </a:rPr>
              <a:t>CEFOPE/RN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39502" y="2987824"/>
            <a:ext cx="4536504" cy="5832648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sz="1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 smtClean="0">
                <a:solidFill>
                  <a:schemeClr val="tx1"/>
                </a:solidFill>
              </a:rPr>
              <a:t>Para a elaboração do material, os alunos lançaram mão de diferentes estratégias metodológicas como: dramatizações, palestras, mesa de degustação, elaboração de folhetos educativos, apresentação de cordel e de fantoches, jogos interativos e vídeos. No total, foram realizadas 20 apresentações.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 smtClean="0">
                <a:solidFill>
                  <a:schemeClr val="tx1"/>
                </a:solidFill>
              </a:rPr>
              <a:t>O material educativo foi desenvolvido com supervisão dos docentes e apoio da escola, utilizando folhetos, jornais, cartolina, lápis de cor, tinta guache, tecido TNT, EVA, materiais reciclados ou reaproveitados, gravação em CDs, alimentos, balões, bonecos de pano.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67494" y="899592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1600" b="1" dirty="0" smtClean="0">
                <a:latin typeface="+mj-lt"/>
              </a:rPr>
              <a:t>Título do Trabalho: </a:t>
            </a:r>
            <a:r>
              <a:rPr lang="pt-BR" sz="1600" dirty="0" smtClean="0"/>
              <a:t>Feira de Educação em Saúde do Centro de Formação de Pessoal para os serviços de Saúde - CEFOPE/RN: Uma alternativa na construção da Promoção da Saúde</a:t>
            </a:r>
            <a:endParaRPr lang="pt-BR" sz="16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Autores: </a:t>
            </a:r>
            <a:r>
              <a:rPr lang="pt-BR" sz="1600" dirty="0" smtClean="0">
                <a:latin typeface="+mj-lt"/>
              </a:rPr>
              <a:t>Flávia Andréa B. de Medeiros/ Ana Larissa F. de Holanda/ </a:t>
            </a:r>
            <a:r>
              <a:rPr lang="pt-BR" sz="1600" dirty="0" err="1" smtClean="0">
                <a:latin typeface="+mj-lt"/>
              </a:rPr>
              <a:t>Lêda</a:t>
            </a:r>
            <a:r>
              <a:rPr lang="pt-BR" sz="1600" dirty="0" smtClean="0">
                <a:latin typeface="+mj-lt"/>
              </a:rPr>
              <a:t> Mª de M. </a:t>
            </a:r>
            <a:r>
              <a:rPr lang="pt-BR" sz="1600" dirty="0" err="1" smtClean="0">
                <a:latin typeface="+mj-lt"/>
              </a:rPr>
              <a:t>Hansen</a:t>
            </a:r>
            <a:r>
              <a:rPr lang="pt-BR" sz="1600" dirty="0" smtClean="0">
                <a:latin typeface="+mj-lt"/>
              </a:rPr>
              <a:t>/ Adriana G. Maia</a:t>
            </a:r>
          </a:p>
          <a:p>
            <a:pPr lvl="0">
              <a:spcBef>
                <a:spcPct val="0"/>
              </a:spcBef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Instituição: </a:t>
            </a:r>
            <a:r>
              <a:rPr lang="pt-BR" sz="1600" b="1" dirty="0" smtClean="0">
                <a:latin typeface="+mj-lt"/>
              </a:rPr>
              <a:t>CEFOPE/RN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Flavia1\Pictures\Minhas imagens2\cefope-feira de educ\DSC02478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11510" y="5994009"/>
            <a:ext cx="1800201" cy="1351209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Picture 6" descr="C:\Users\Flavia1\Pictures\Minhas imagens2\cefope-feira de educ\DSC04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774" y="4410729"/>
            <a:ext cx="1798880" cy="135000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 descr="C:\Users\Flavia1\Pictures\Minhas imagens2\cefope-feira de educ\DSC0493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787774" y="7578185"/>
            <a:ext cx="1800201" cy="135000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" name="Picture 5" descr="C:\Users\Flavia1\Pictures\Minhas imagens2\cefope-feira de educ\DSC04657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11510" y="4409833"/>
            <a:ext cx="1800201" cy="135119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3" descr="C:\Users\Flavia1\Pictures\Minhas imagens2\cefope-feira de educ\DSC04944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11511" y="7578185"/>
            <a:ext cx="1799648" cy="135000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4" descr="C:\Users\Flavia1\Pictures\Minhas imagens2\oficinas\DSC04730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787774" y="5994910"/>
            <a:ext cx="1799817" cy="1350129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7" name="Picture 3" descr="C:\Users\Flavia1\Pictures\Minhas imagens2\cefope-feira de educ\DSC04964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563639" y="2843808"/>
            <a:ext cx="1800200" cy="135000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267494" y="899592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1600" b="1" dirty="0" smtClean="0">
                <a:latin typeface="+mj-lt"/>
              </a:rPr>
              <a:t>Título do Trabalho: </a:t>
            </a:r>
            <a:r>
              <a:rPr lang="pt-BR" sz="1600" dirty="0" smtClean="0"/>
              <a:t>Feira de Educação em Saúde do Centro de Formação de Pessoal para os serviços de Saúde - CEFOPE/RN: Uma alternativa na construção da Promoção da Saúde</a:t>
            </a:r>
            <a:endParaRPr lang="pt-BR" sz="16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Autores: </a:t>
            </a:r>
            <a:r>
              <a:rPr lang="pt-BR" sz="1600" dirty="0" smtClean="0">
                <a:latin typeface="+mj-lt"/>
              </a:rPr>
              <a:t>Flávia Andréa B. de Medeiros/ Ana Larissa F. de Holanda/ </a:t>
            </a:r>
            <a:r>
              <a:rPr lang="pt-BR" sz="1600" dirty="0" err="1" smtClean="0">
                <a:latin typeface="+mj-lt"/>
              </a:rPr>
              <a:t>Lêda</a:t>
            </a:r>
            <a:r>
              <a:rPr lang="pt-BR" sz="1600" dirty="0" smtClean="0">
                <a:latin typeface="+mj-lt"/>
              </a:rPr>
              <a:t> Mª de M. </a:t>
            </a:r>
            <a:r>
              <a:rPr lang="pt-BR" sz="1600" dirty="0" err="1" smtClean="0">
                <a:latin typeface="+mj-lt"/>
              </a:rPr>
              <a:t>Hansen</a:t>
            </a:r>
            <a:r>
              <a:rPr lang="pt-BR" sz="1600" dirty="0" smtClean="0">
                <a:latin typeface="+mj-lt"/>
              </a:rPr>
              <a:t>/ Adriana G. Maia</a:t>
            </a:r>
          </a:p>
          <a:p>
            <a:pPr lvl="0">
              <a:spcBef>
                <a:spcPct val="0"/>
              </a:spcBef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Instituição: </a:t>
            </a:r>
            <a:r>
              <a:rPr lang="pt-BR" sz="1600" b="1" dirty="0" smtClean="0">
                <a:latin typeface="+mj-lt"/>
              </a:rPr>
              <a:t>CEFOPE/RN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494" y="2843808"/>
            <a:ext cx="4680520" cy="6192688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>
                <a:solidFill>
                  <a:schemeClr val="tx1"/>
                </a:solidFill>
              </a:rPr>
              <a:t>Discussão e Conclusão</a:t>
            </a:r>
          </a:p>
          <a:p>
            <a:pPr algn="just">
              <a:spcBef>
                <a:spcPts val="400"/>
              </a:spcBef>
            </a:pPr>
            <a:r>
              <a:rPr lang="pt-BR" sz="1700" dirty="0" smtClean="0">
                <a:solidFill>
                  <a:schemeClr val="tx1"/>
                </a:solidFill>
              </a:rPr>
              <a:t>A experiência possibilitou uma troca de experiências e saberes, proporcionando uma interação entre escola e comunidade e motivando seus atores sobre a necessidade dessa prática na busca pela transformação da realidade, melhoria da qualidade de vida da população e na construção da cidadania, uma vez que a educação em saúde demonstra ser a estratégia mais efetiva no caminho da Promoção da Saúde.</a:t>
            </a:r>
          </a:p>
          <a:p>
            <a:pPr algn="l">
              <a:spcBef>
                <a:spcPts val="0"/>
              </a:spcBef>
            </a:pPr>
            <a:endParaRPr lang="pt-BR" sz="10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pt-BR" sz="1800" b="1" dirty="0" smtClean="0">
                <a:solidFill>
                  <a:schemeClr val="tx1"/>
                </a:solidFill>
              </a:rPr>
              <a:t>Referências</a:t>
            </a:r>
          </a:p>
          <a:p>
            <a:pPr algn="l">
              <a:spcBef>
                <a:spcPts val="600"/>
              </a:spcBef>
            </a:pP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ALVES, V.S. Um modelo de educação em Saúde para o Programa Saúde da Família: pela integralidade da atenção e reorientação do modelo assistencial. [Acessado 22/07/2011].  Disponível em: </a:t>
            </a:r>
            <a:r>
              <a:rPr lang="pt-BR" sz="15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htpp</a:t>
            </a: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:// </a:t>
            </a:r>
            <a:r>
              <a:rPr lang="pt-BR" sz="15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Times New Roman" pitchFamily="18" charset="0"/>
              </a:rPr>
              <a:t>www.cro-pe.org.br.</a:t>
            </a:r>
          </a:p>
          <a:p>
            <a:pPr algn="l">
              <a:spcBef>
                <a:spcPts val="0"/>
              </a:spcBef>
            </a:pP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BARROS, C. M. S. Manual técnico de educação em saúde bucal. SESC / Departamento Nacional. [Acessado em 01/09/2011] Disponível em: http:// </a:t>
            </a:r>
            <a:r>
              <a:rPr lang="pt-BR" sz="15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bvsms</a:t>
            </a: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saude</a:t>
            </a: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.gov.br.</a:t>
            </a:r>
          </a:p>
          <a:p>
            <a:pPr algn="l">
              <a:spcBef>
                <a:spcPts val="0"/>
              </a:spcBef>
            </a:pP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SMEKE, </a:t>
            </a:r>
            <a:r>
              <a:rPr lang="pt-BR" sz="15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E.L.M.</a:t>
            </a: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, OLIVEIRA, </a:t>
            </a:r>
            <a:r>
              <a:rPr lang="pt-BR" sz="15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N.L.S.</a:t>
            </a: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Educação em saúde e concepções de sujeito. In: Vasconcelos, </a:t>
            </a:r>
            <a:r>
              <a:rPr lang="pt-BR" sz="15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E.M.</a:t>
            </a:r>
            <a:r>
              <a:rPr lang="pt-BR" sz="15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(Org.) A saúde nas palavras e nos gestos: reflexões da rede educação popular e saúde. São Paulo: HUCITEC, 2001. p..115-36.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67494" y="899592"/>
            <a:ext cx="46805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1600" b="1" dirty="0" smtClean="0">
                <a:latin typeface="+mj-lt"/>
              </a:rPr>
              <a:t>Título do Trabalho: </a:t>
            </a:r>
            <a:r>
              <a:rPr lang="pt-BR" sz="1600" dirty="0" smtClean="0"/>
              <a:t>Feira de Educação em Saúde do Centro de Formação de Pessoal para os serviços de Saúde - CEFOPE/RN: Uma alternativa na construção da Promoção da Saúde</a:t>
            </a:r>
            <a:endParaRPr lang="pt-BR" sz="1600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Autores: </a:t>
            </a:r>
            <a:r>
              <a:rPr lang="pt-BR" sz="1600" dirty="0" smtClean="0">
                <a:latin typeface="+mj-lt"/>
              </a:rPr>
              <a:t>Flávia Andréa B. de Medeiros/ Ana Larissa F. de Holanda/ </a:t>
            </a:r>
            <a:r>
              <a:rPr lang="pt-BR" sz="1600" dirty="0" err="1" smtClean="0">
                <a:latin typeface="+mj-lt"/>
              </a:rPr>
              <a:t>Lêda</a:t>
            </a:r>
            <a:r>
              <a:rPr lang="pt-BR" sz="1600" dirty="0" smtClean="0">
                <a:latin typeface="+mj-lt"/>
              </a:rPr>
              <a:t> Mª de M. </a:t>
            </a:r>
            <a:r>
              <a:rPr lang="pt-BR" sz="1600" dirty="0" err="1" smtClean="0">
                <a:latin typeface="+mj-lt"/>
              </a:rPr>
              <a:t>Hansen</a:t>
            </a:r>
            <a:r>
              <a:rPr lang="pt-BR" sz="1600" dirty="0" smtClean="0">
                <a:latin typeface="+mj-lt"/>
              </a:rPr>
              <a:t>/ Adriana G. Maia</a:t>
            </a:r>
          </a:p>
          <a:p>
            <a:pPr lvl="0">
              <a:spcBef>
                <a:spcPct val="0"/>
              </a:spcBef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Instituição: </a:t>
            </a:r>
            <a:r>
              <a:rPr lang="pt-BR" sz="1600" b="1" dirty="0" smtClean="0">
                <a:latin typeface="+mj-lt"/>
              </a:rPr>
              <a:t>CEFOPE/RN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745</Words>
  <Application>Microsoft Office PowerPoint</Application>
  <PresentationFormat>Apresentação na tela (16:9)</PresentationFormat>
  <Paragraphs>34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Trabalhos da Categoria: Neuroreabilitação</dc:title>
  <dc:creator>.</dc:creator>
  <cp:lastModifiedBy>Nubia Brelaz Nunes</cp:lastModifiedBy>
  <cp:revision>67</cp:revision>
  <dcterms:created xsi:type="dcterms:W3CDTF">2012-06-25T20:02:38Z</dcterms:created>
  <dcterms:modified xsi:type="dcterms:W3CDTF">2014-10-20T13:34:20Z</dcterms:modified>
</cp:coreProperties>
</file>